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docMetadata/LabelInfo.xml" ContentType="application/vnd.ms-office.classificationlabels+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olors2.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olors1.xml" ContentType="application/vnd.ms-office.chartcolorstyl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22"/>
  </p:notesMasterIdLst>
  <p:handoutMasterIdLst>
    <p:handoutMasterId r:id="rId23"/>
  </p:handoutMasterIdLst>
  <p:sldIdLst>
    <p:sldId id="377" r:id="rId2"/>
    <p:sldId id="3360" r:id="rId3"/>
    <p:sldId id="3364" r:id="rId4"/>
    <p:sldId id="3361" r:id="rId5"/>
    <p:sldId id="3362" r:id="rId6"/>
    <p:sldId id="3359" r:id="rId7"/>
    <p:sldId id="3363" r:id="rId8"/>
    <p:sldId id="3367" r:id="rId9"/>
    <p:sldId id="3379" r:id="rId10"/>
    <p:sldId id="3368" r:id="rId11"/>
    <p:sldId id="3369" r:id="rId12"/>
    <p:sldId id="3371" r:id="rId13"/>
    <p:sldId id="3372" r:id="rId14"/>
    <p:sldId id="3374" r:id="rId15"/>
    <p:sldId id="3377" r:id="rId16"/>
    <p:sldId id="3378" r:id="rId17"/>
    <p:sldId id="3375" r:id="rId18"/>
    <p:sldId id="3380" r:id="rId19"/>
    <p:sldId id="3376" r:id="rId20"/>
    <p:sldId id="3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 id="5" name="Niladri Chakravarty" initials="NC" lastIdx="1" clrIdx="4">
    <p:extLst>
      <p:ext uri="{19B8F6BF-5375-455C-9EA6-DF929625EA0E}">
        <p15:presenceInfo xmlns:p15="http://schemas.microsoft.com/office/powerpoint/2012/main" xmlns="" userId="60e1f419e592f221" providerId="Windows Live"/>
      </p:ext>
    </p:extLst>
  </p:cmAuthor>
  <p:cmAuthor id="6" name="Atul Gulrajani" initials="AG" lastIdx="1" clrIdx="5">
    <p:extLst>
      <p:ext uri="{19B8F6BF-5375-455C-9EA6-DF929625EA0E}">
        <p15:presenceInfo xmlns:p15="http://schemas.microsoft.com/office/powerpoint/2012/main" xmlns="" userId="Atul Gulraja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7F7F7"/>
    <a:srgbClr val="E8C5BA"/>
    <a:srgbClr val="E3BBAF"/>
    <a:srgbClr val="C16548"/>
    <a:srgbClr val="E9C7BD"/>
    <a:srgbClr val="EACAC0"/>
    <a:srgbClr val="F0E4E0"/>
    <a:srgbClr val="F7F1EF"/>
    <a:srgbClr val="EAD8D2"/>
    <a:srgbClr val="E8D4C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813" autoAdjust="0"/>
    <p:restoredTop sz="95394" autoAdjust="0"/>
  </p:normalViewPr>
  <p:slideViewPr>
    <p:cSldViewPr snapToGrid="0">
      <p:cViewPr>
        <p:scale>
          <a:sx n="82" d="100"/>
          <a:sy n="82" d="100"/>
        </p:scale>
        <p:origin x="-150" y="486"/>
      </p:cViewPr>
      <p:guideLst>
        <p:guide orient="horz" pos="2160"/>
        <p:guide pos="3840"/>
      </p:guideLst>
    </p:cSldViewPr>
  </p:slideViewPr>
  <p:outlineViewPr>
    <p:cViewPr>
      <p:scale>
        <a:sx n="33" d="100"/>
        <a:sy n="33" d="100"/>
      </p:scale>
      <p:origin x="0" y="-684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845" y="7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IN" b="1" dirty="0" smtClean="0"/>
              <a:t>In US$M</a:t>
            </a:r>
            <a:endParaRPr lang="en-IN" b="1" dirty="0"/>
          </a:p>
        </c:rich>
      </c:tx>
      <c:layout/>
      <c:spPr>
        <a:noFill/>
        <a:ln>
          <a:noFill/>
        </a:ln>
        <a:effectLst/>
      </c:spPr>
    </c:title>
    <c:plotArea>
      <c:layout/>
      <c:barChart>
        <c:barDir val="col"/>
        <c:grouping val="clustered"/>
        <c:ser>
          <c:idx val="0"/>
          <c:order val="0"/>
          <c:tx>
            <c:strRef>
              <c:f>Sheet1!$B$1</c:f>
              <c:strCache>
                <c:ptCount val="1"/>
                <c:pt idx="0">
                  <c:v>Revenue</c:v>
                </c:pt>
              </c:strCache>
            </c:strRef>
          </c:tx>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Y1</c:v>
                </c:pt>
                <c:pt idx="1">
                  <c:v>Y2</c:v>
                </c:pt>
                <c:pt idx="2">
                  <c:v>Y3</c:v>
                </c:pt>
                <c:pt idx="3">
                  <c:v>Y4</c:v>
                </c:pt>
                <c:pt idx="4">
                  <c:v>Y5</c:v>
                </c:pt>
              </c:strCache>
            </c:strRef>
          </c:cat>
          <c:val>
            <c:numRef>
              <c:f>Sheet1!$B$2:$B$6</c:f>
              <c:numCache>
                <c:formatCode>0.0</c:formatCode>
                <c:ptCount val="5"/>
                <c:pt idx="0">
                  <c:v>3.06</c:v>
                </c:pt>
                <c:pt idx="1">
                  <c:v>7.6499999999999995</c:v>
                </c:pt>
                <c:pt idx="2">
                  <c:v>15.3</c:v>
                </c:pt>
                <c:pt idx="3">
                  <c:v>22.95</c:v>
                </c:pt>
                <c:pt idx="4">
                  <c:v>28.6875</c:v>
                </c:pt>
              </c:numCache>
            </c:numRef>
          </c:val>
        </c:ser>
        <c:ser>
          <c:idx val="1"/>
          <c:order val="1"/>
          <c:tx>
            <c:strRef>
              <c:f>Sheet1!$C$1</c:f>
              <c:strCache>
                <c:ptCount val="1"/>
                <c:pt idx="0">
                  <c:v>Net Profit</c:v>
                </c:pt>
              </c:strCache>
            </c:strRef>
          </c:tx>
          <c:spPr>
            <a:solidFill>
              <a:schemeClr val="accent2"/>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Y1</c:v>
                </c:pt>
                <c:pt idx="1">
                  <c:v>Y2</c:v>
                </c:pt>
                <c:pt idx="2">
                  <c:v>Y3</c:v>
                </c:pt>
                <c:pt idx="3">
                  <c:v>Y4</c:v>
                </c:pt>
                <c:pt idx="4">
                  <c:v>Y5</c:v>
                </c:pt>
              </c:strCache>
            </c:strRef>
          </c:cat>
          <c:val>
            <c:numRef>
              <c:f>Sheet1!$C$2:$C$6</c:f>
              <c:numCache>
                <c:formatCode>0.0</c:formatCode>
                <c:ptCount val="5"/>
                <c:pt idx="0">
                  <c:v>-2.9192485714285703</c:v>
                </c:pt>
                <c:pt idx="1">
                  <c:v>-1.3364495714285713</c:v>
                </c:pt>
                <c:pt idx="2">
                  <c:v>1.3441450592857147</c:v>
                </c:pt>
                <c:pt idx="3">
                  <c:v>3.9076632170357151</c:v>
                </c:pt>
                <c:pt idx="4">
                  <c:v>5.8127008854544648</c:v>
                </c:pt>
              </c:numCache>
            </c:numRef>
          </c:val>
        </c:ser>
        <c:dLbls/>
        <c:gapWidth val="219"/>
        <c:overlap val="-27"/>
        <c:axId val="148198528"/>
        <c:axId val="148200064"/>
      </c:barChart>
      <c:catAx>
        <c:axId val="148198528"/>
        <c:scaling>
          <c:orientation val="minMax"/>
        </c:scaling>
        <c:axPos val="b"/>
        <c:numFmt formatCode="General" sourceLinked="1"/>
        <c:maj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48200064"/>
        <c:crosses val="autoZero"/>
        <c:auto val="1"/>
        <c:lblAlgn val="ctr"/>
        <c:lblOffset val="100"/>
      </c:catAx>
      <c:valAx>
        <c:axId val="148200064"/>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tickLblPos val="nextTo"/>
        <c:crossAx val="148198528"/>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IN" sz="1862" b="1" i="0" u="none" strike="noStrike" baseline="0" dirty="0" smtClean="0">
                <a:effectLst/>
              </a:rPr>
              <a:t>Round 1 </a:t>
            </a:r>
            <a:r>
              <a:rPr lang="en-IN" dirty="0" smtClean="0"/>
              <a:t>Use </a:t>
            </a:r>
            <a:r>
              <a:rPr lang="en-IN" dirty="0"/>
              <a:t>of </a:t>
            </a:r>
            <a:r>
              <a:rPr lang="en-IN" dirty="0" smtClean="0"/>
              <a:t>Funds: $300K</a:t>
            </a:r>
            <a:endParaRPr lang="en-IN" dirty="0"/>
          </a:p>
        </c:rich>
      </c:tx>
      <c:layout/>
      <c:spPr>
        <a:noFill/>
        <a:ln>
          <a:noFill/>
        </a:ln>
        <a:effectLst/>
      </c:spPr>
    </c:title>
    <c:plotArea>
      <c:layout>
        <c:manualLayout>
          <c:layoutTarget val="inner"/>
          <c:xMode val="edge"/>
          <c:yMode val="edge"/>
          <c:x val="0.29630880905511814"/>
          <c:y val="0.2300999489357807"/>
          <c:w val="0.45738238188976393"/>
          <c:h val="0.68607353063031939"/>
        </c:manualLayout>
      </c:layout>
      <c:doughnutChart>
        <c:varyColors val="1"/>
        <c:ser>
          <c:idx val="0"/>
          <c:order val="0"/>
          <c:tx>
            <c:strRef>
              <c:f>Sheet1!$B$1</c:f>
              <c:strCache>
                <c:ptCount val="1"/>
                <c:pt idx="0">
                  <c:v>Use of Funds</c:v>
                </c:pt>
              </c:strCache>
            </c:strRef>
          </c:tx>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dPt>
            <c:idx val="4"/>
            <c:spPr>
              <a:solidFill>
                <a:schemeClr val="accent5"/>
              </a:solidFill>
              <a:ln w="19050">
                <a:solidFill>
                  <a:schemeClr val="lt1"/>
                </a:solidFill>
              </a:ln>
              <a:effectLst/>
            </c:spPr>
          </c:dPt>
          <c:dPt>
            <c:idx val="5"/>
            <c:spPr>
              <a:solidFill>
                <a:schemeClr val="accent6"/>
              </a:solidFill>
              <a:ln w="19050">
                <a:solidFill>
                  <a:schemeClr val="lt1"/>
                </a:solidFill>
              </a:ln>
              <a:effectLst/>
            </c:spPr>
          </c:dPt>
          <c:dPt>
            <c:idx val="6"/>
            <c:spPr>
              <a:solidFill>
                <a:schemeClr val="accent1">
                  <a:lumMod val="60000"/>
                </a:schemeClr>
              </a:solidFill>
              <a:ln w="19050">
                <a:solidFill>
                  <a:schemeClr val="lt1"/>
                </a:solidFill>
              </a:ln>
              <a:effectLst/>
            </c:spPr>
          </c:dPt>
          <c:dPt>
            <c:idx val="7"/>
            <c:spPr>
              <a:solidFill>
                <a:schemeClr val="accent2">
                  <a:lumMod val="60000"/>
                </a:schemeClr>
              </a:solidFill>
              <a:ln w="19050">
                <a:solidFill>
                  <a:schemeClr val="lt1"/>
                </a:solidFill>
              </a:ln>
              <a:effectLst/>
            </c:spPr>
          </c:dPt>
          <c:dPt>
            <c:idx val="8"/>
            <c:spPr>
              <a:solidFill>
                <a:schemeClr val="accent3">
                  <a:lumMod val="60000"/>
                </a:schemeClr>
              </a:solidFill>
              <a:ln w="19050">
                <a:solidFill>
                  <a:schemeClr val="lt1"/>
                </a:solidFill>
              </a:ln>
              <a:effectLst/>
            </c:spPr>
          </c:dPt>
          <c:dPt>
            <c:idx val="9"/>
            <c:spPr>
              <a:solidFill>
                <a:schemeClr val="accent4">
                  <a:lumMod val="60000"/>
                </a:schemeClr>
              </a:solidFill>
              <a:ln w="19050">
                <a:solidFill>
                  <a:schemeClr val="lt1"/>
                </a:solidFill>
              </a:ln>
              <a:effectLst/>
            </c:spPr>
          </c:dPt>
          <c:dPt>
            <c:idx val="10"/>
            <c:spPr>
              <a:solidFill>
                <a:schemeClr val="accent5">
                  <a:lumMod val="60000"/>
                </a:schemeClr>
              </a:solidFill>
              <a:ln w="19050">
                <a:solidFill>
                  <a:schemeClr val="lt1"/>
                </a:solidFill>
              </a:ln>
              <a:effectLst/>
            </c:spPr>
          </c:dPt>
          <c:dLbls>
            <c:dLbl>
              <c:idx val="0"/>
              <c:layout>
                <c:manualLayout>
                  <c:x val="0.11093749999999987"/>
                  <c:y val="-9.8437493944543958E-2"/>
                </c:manualLayout>
              </c:layout>
              <c:showCatName val="1"/>
              <c:showPercent val="1"/>
              <c:extLst>
                <c:ext xmlns:c15="http://schemas.microsoft.com/office/drawing/2012/chart" uri="{CE6537A1-D6FC-4f65-9D91-7224C49458BB}"/>
              </c:extLst>
            </c:dLbl>
            <c:dLbl>
              <c:idx val="1"/>
              <c:layout>
                <c:manualLayout>
                  <c:x val="0.12812499999999996"/>
                  <c:y val="9.3749994232899009E-2"/>
                </c:manualLayout>
              </c:layout>
              <c:showCatName val="1"/>
              <c:showPercent val="1"/>
              <c:extLst>
                <c:ext xmlns:c15="http://schemas.microsoft.com/office/drawing/2012/chart" uri="{CE6537A1-D6FC-4f65-9D91-7224C49458BB}"/>
              </c:extLst>
            </c:dLbl>
            <c:dLbl>
              <c:idx val="2"/>
              <c:layout>
                <c:manualLayout>
                  <c:x val="-5.9375000000000004E-2"/>
                  <c:y val="8.9943338463131253E-2"/>
                </c:manualLayout>
              </c:layout>
              <c:showCatName val="1"/>
              <c:showPercent val="1"/>
              <c:extLst>
                <c:ext xmlns:c15="http://schemas.microsoft.com/office/drawing/2012/chart" uri="{CE6537A1-D6FC-4f65-9D91-7224C49458BB}"/>
              </c:extLst>
            </c:dLbl>
            <c:dLbl>
              <c:idx val="3"/>
              <c:layout>
                <c:manualLayout>
                  <c:x val="-9.0625000000000039E-2"/>
                  <c:y val="7.9687495097964134E-2"/>
                </c:manualLayout>
              </c:layout>
              <c:showCatName val="1"/>
              <c:showPercent val="1"/>
              <c:extLst>
                <c:ext xmlns:c15="http://schemas.microsoft.com/office/drawing/2012/chart" uri="{CE6537A1-D6FC-4f65-9D91-7224C49458BB}"/>
              </c:extLst>
            </c:dLbl>
            <c:dLbl>
              <c:idx val="4"/>
              <c:layout>
                <c:manualLayout>
                  <c:x val="-0.10937500000000004"/>
                  <c:y val="3.281249798151465E-2"/>
                </c:manualLayout>
              </c:layout>
              <c:showCatName val="1"/>
              <c:showPercent val="1"/>
              <c:extLst>
                <c:ext xmlns:c15="http://schemas.microsoft.com/office/drawing/2012/chart" uri="{CE6537A1-D6FC-4f65-9D91-7224C49458BB}"/>
              </c:extLst>
            </c:dLbl>
            <c:dLbl>
              <c:idx val="5"/>
              <c:layout>
                <c:manualLayout>
                  <c:x val="-0.12187500000000001"/>
                  <c:y val="-2.3437498558224752E-2"/>
                </c:manualLayout>
              </c:layout>
              <c:showCatName val="1"/>
              <c:showPercent val="1"/>
              <c:extLst>
                <c:ext xmlns:c15="http://schemas.microsoft.com/office/drawing/2012/chart" uri="{CE6537A1-D6FC-4f65-9D91-7224C49458BB}"/>
              </c:extLst>
            </c:dLbl>
            <c:dLbl>
              <c:idx val="6"/>
              <c:layout>
                <c:manualLayout>
                  <c:x val="-0.12343750000000002"/>
                  <c:y val="-5.3906246683916907E-2"/>
                </c:manualLayout>
              </c:layout>
              <c:showCatName val="1"/>
              <c:showPercent val="1"/>
              <c:extLst>
                <c:ext xmlns:c15="http://schemas.microsoft.com/office/drawing/2012/chart" uri="{CE6537A1-D6FC-4f65-9D91-7224C49458BB}"/>
              </c:extLst>
            </c:dLbl>
            <c:dLbl>
              <c:idx val="7"/>
              <c:layout>
                <c:manualLayout>
                  <c:x val="-0.12968749999999998"/>
                  <c:y val="-0.10546874351201142"/>
                </c:manualLayout>
              </c:layout>
              <c:showCatName val="1"/>
              <c:showPercent val="1"/>
              <c:extLst>
                <c:ext xmlns:c15="http://schemas.microsoft.com/office/drawing/2012/chart" uri="{CE6537A1-D6FC-4f65-9D91-7224C49458BB}"/>
              </c:extLst>
            </c:dLbl>
            <c:dLbl>
              <c:idx val="8"/>
              <c:layout>
                <c:manualLayout>
                  <c:x val="-8.2812500000000011E-2"/>
                  <c:y val="-0.12539061728650236"/>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CatName val="1"/>
              <c:showPercent val="1"/>
              <c:extLst>
                <c:ext xmlns:c15="http://schemas.microsoft.com/office/drawing/2012/chart" uri="{CE6537A1-D6FC-4f65-9D91-7224C49458BB}">
                  <c15:layout>
                    <c:manualLayout>
                      <c:w val="0.136125"/>
                      <c:h val="0.13481249170690873"/>
                    </c:manualLayout>
                  </c15:layout>
                </c:ext>
              </c:extLst>
            </c:dLbl>
            <c:dLbl>
              <c:idx val="9"/>
              <c:layout>
                <c:manualLayout>
                  <c:x val="1.5625000000000003E-3"/>
                  <c:y val="-0.1406249913493485"/>
                </c:manualLayout>
              </c:layout>
              <c:showCatName val="1"/>
              <c:showPercent val="1"/>
              <c:extLst>
                <c:ext xmlns:c15="http://schemas.microsoft.com/office/drawing/2012/chart" uri="{CE6537A1-D6FC-4f65-9D91-7224C49458BB}"/>
              </c:extLst>
            </c:dLbl>
            <c:dLbl>
              <c:idx val="10"/>
              <c:layout>
                <c:manualLayout>
                  <c:x val="9.2187499999999992E-2"/>
                  <c:y val="-9.1406244377076534E-2"/>
                </c:manualLayout>
              </c:layout>
              <c:showCatName val="1"/>
              <c:showPercent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CatName val="1"/>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Product Development</c:v>
                </c:pt>
                <c:pt idx="1">
                  <c:v>Legal &amp; Insurance</c:v>
                </c:pt>
                <c:pt idx="2">
                  <c:v>Marketing</c:v>
                </c:pt>
                <c:pt idx="3">
                  <c:v>Sales</c:v>
                </c:pt>
                <c:pt idx="4">
                  <c:v>R&amp;D</c:v>
                </c:pt>
                <c:pt idx="5">
                  <c:v>Miscellaneous</c:v>
                </c:pt>
                <c:pt idx="6">
                  <c:v>Stipend (Founder &amp; Co-Founder)</c:v>
                </c:pt>
                <c:pt idx="7">
                  <c:v>Branding</c:v>
                </c:pt>
                <c:pt idx="8">
                  <c:v>Market Research</c:v>
                </c:pt>
                <c:pt idx="9">
                  <c:v>Incorporation</c:v>
                </c:pt>
                <c:pt idx="10">
                  <c:v>Amazon</c:v>
                </c:pt>
              </c:strCache>
            </c:strRef>
          </c:cat>
          <c:val>
            <c:numRef>
              <c:f>Sheet1!$B$2:$B$12</c:f>
              <c:numCache>
                <c:formatCode>#,##0.00</c:formatCode>
                <c:ptCount val="11"/>
                <c:pt idx="0">
                  <c:v>100800</c:v>
                </c:pt>
                <c:pt idx="1">
                  <c:v>47000</c:v>
                </c:pt>
                <c:pt idx="2">
                  <c:v>30000</c:v>
                </c:pt>
                <c:pt idx="3">
                  <c:v>24000</c:v>
                </c:pt>
                <c:pt idx="4">
                  <c:v>23000</c:v>
                </c:pt>
                <c:pt idx="5">
                  <c:v>20000</c:v>
                </c:pt>
                <c:pt idx="6">
                  <c:v>16200</c:v>
                </c:pt>
                <c:pt idx="7">
                  <c:v>14000</c:v>
                </c:pt>
                <c:pt idx="8">
                  <c:v>10000</c:v>
                </c:pt>
                <c:pt idx="9">
                  <c:v>9000</c:v>
                </c:pt>
                <c:pt idx="10">
                  <c:v>6000</c:v>
                </c:pt>
              </c:numCache>
            </c:numRef>
          </c:val>
        </c:ser>
        <c:dLbls>
          <c:showVal val="1"/>
        </c:dLbls>
        <c:firstSliceAng val="0"/>
        <c:holeSize val="75"/>
      </c:doughnutChart>
      <c:spPr>
        <a:noFill/>
        <a:ln>
          <a:noFill/>
        </a:ln>
        <a:effectLst/>
      </c:spPr>
    </c:plotArea>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72623BC-5453-41D9-8AAA-DC8C046E78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FF67D222-4B37-4341-A20E-5F7F6C3448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061D9A-746F-451D-A588-E1812F761F0E}" type="datetimeFigureOut">
              <a:rPr lang="en-US" smtClean="0"/>
              <a:pPr/>
              <a:t>12/24/2025</a:t>
            </a:fld>
            <a:endParaRPr lang="en-US" dirty="0"/>
          </a:p>
        </p:txBody>
      </p:sp>
      <p:sp>
        <p:nvSpPr>
          <p:cNvPr id="4" name="Footer Placeholder 3">
            <a:extLst>
              <a:ext uri="{FF2B5EF4-FFF2-40B4-BE49-F238E27FC236}">
                <a16:creationId xmlns:a16="http://schemas.microsoft.com/office/drawing/2014/main" xmlns="" id="{3B166901-B1E0-4CE0-9E4B-28767C873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A9224F09-7EC3-4666-A1BC-C6E796D196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48A818-BD7E-4D23-9FDE-11234E869982}" type="slidenum">
              <a:rPr lang="en-US" smtClean="0"/>
              <a:pPr/>
              <a:t>‹#›</a:t>
            </a:fld>
            <a:endParaRPr lang="en-US" dirty="0"/>
          </a:p>
        </p:txBody>
      </p:sp>
    </p:spTree>
    <p:extLst>
      <p:ext uri="{BB962C8B-B14F-4D97-AF65-F5344CB8AC3E}">
        <p14:creationId xmlns:p14="http://schemas.microsoft.com/office/powerpoint/2010/main" xmlns="" val="2650667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B2845-231E-434A-B678-E6CE4B27D651}" type="datetimeFigureOut">
              <a:rPr lang="en-US" smtClean="0"/>
              <a:pPr/>
              <a:t>12/24/2025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A4303-F8B1-2446-9487-0E9B8F299762}" type="slidenum">
              <a:rPr lang="en-US" smtClean="0"/>
              <a:pPr/>
              <a:t>‹#›</a:t>
            </a:fld>
            <a:endParaRPr lang="en-US" dirty="0"/>
          </a:p>
        </p:txBody>
      </p:sp>
    </p:spTree>
    <p:extLst>
      <p:ext uri="{BB962C8B-B14F-4D97-AF65-F5344CB8AC3E}">
        <p14:creationId xmlns:p14="http://schemas.microsoft.com/office/powerpoint/2010/main" xmlns="" val="3731243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https://economictimes.indiatimes.com/industry/cons-products/fashion-/-cosmetics-/-jewellery/are-herbal-products-really-that-natural-as-advertised-in-india/articleshow/63660208.cms?from=mdr</a:t>
            </a:r>
          </a:p>
          <a:p>
            <a:r>
              <a:rPr lang="en-IN" dirty="0" smtClean="0"/>
              <a:t>https://www.technavio.com/report/natural-and-organic-personal-care-product-market-industry-analysis</a:t>
            </a:r>
          </a:p>
          <a:p>
            <a:r>
              <a:rPr lang="en-IN" dirty="0" smtClean="0"/>
              <a:t>https://www.vox.com/the-goods/2018/9/18/17866150/natural-clean-beauty-products-feinstein-cosmetics-bill-fda</a:t>
            </a:r>
          </a:p>
          <a:p>
            <a:r>
              <a:rPr lang="en-IN" dirty="0" smtClean="0"/>
              <a:t>https://integrisok.com/resources/on-your-health/2019/january/the-truth-about-all-natural-skin-care#:~:text=Natural%20and%20organic%20products%20can,toning%2C%20acne%20treatment%20or%20moisturizing.</a:t>
            </a:r>
            <a:endParaRPr lang="en-IN" dirty="0"/>
          </a:p>
        </p:txBody>
      </p:sp>
      <p:sp>
        <p:nvSpPr>
          <p:cNvPr id="4" name="Slide Number Placeholder 3"/>
          <p:cNvSpPr>
            <a:spLocks noGrp="1"/>
          </p:cNvSpPr>
          <p:nvPr>
            <p:ph type="sldNum" sz="quarter" idx="10"/>
          </p:nvPr>
        </p:nvSpPr>
        <p:spPr/>
        <p:txBody>
          <a:bodyPr/>
          <a:lstStyle/>
          <a:p>
            <a:fld id="{943A4303-F8B1-2446-9487-0E9B8F299762}" type="slidenum">
              <a:rPr lang="en-US" smtClean="0"/>
              <a:pPr/>
              <a:t>2</a:t>
            </a:fld>
            <a:endParaRPr lang="en-US" dirty="0"/>
          </a:p>
        </p:txBody>
      </p:sp>
    </p:spTree>
    <p:extLst>
      <p:ext uri="{BB962C8B-B14F-4D97-AF65-F5344CB8AC3E}">
        <p14:creationId xmlns:p14="http://schemas.microsoft.com/office/powerpoint/2010/main" xmlns="" val="356552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https://valuanalytics.com/beauty-product-company-valuations-june-2022/</a:t>
            </a:r>
            <a:endParaRPr lang="en-IN" dirty="0"/>
          </a:p>
        </p:txBody>
      </p:sp>
      <p:sp>
        <p:nvSpPr>
          <p:cNvPr id="4" name="Slide Number Placeholder 3"/>
          <p:cNvSpPr>
            <a:spLocks noGrp="1"/>
          </p:cNvSpPr>
          <p:nvPr>
            <p:ph type="sldNum" sz="quarter" idx="10"/>
          </p:nvPr>
        </p:nvSpPr>
        <p:spPr/>
        <p:txBody>
          <a:bodyPr/>
          <a:lstStyle/>
          <a:p>
            <a:fld id="{943A4303-F8B1-2446-9487-0E9B8F299762}" type="slidenum">
              <a:rPr lang="en-US" smtClean="0"/>
              <a:pPr/>
              <a:t>16</a:t>
            </a:fld>
            <a:endParaRPr lang="en-US" dirty="0"/>
          </a:p>
        </p:txBody>
      </p:sp>
    </p:spTree>
    <p:extLst>
      <p:ext uri="{BB962C8B-B14F-4D97-AF65-F5344CB8AC3E}">
        <p14:creationId xmlns:p14="http://schemas.microsoft.com/office/powerpoint/2010/main" xmlns="" val="260400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https://www.cormedspa.com/71-of-women-arent-satisfied-with-their-skin-care-but-you-can-be-denville-nj/</a:t>
            </a:r>
          </a:p>
          <a:p>
            <a:endParaRPr lang="en-IN" dirty="0"/>
          </a:p>
        </p:txBody>
      </p:sp>
      <p:sp>
        <p:nvSpPr>
          <p:cNvPr id="4" name="Slide Number Placeholder 3"/>
          <p:cNvSpPr>
            <a:spLocks noGrp="1"/>
          </p:cNvSpPr>
          <p:nvPr>
            <p:ph type="sldNum" sz="quarter" idx="10"/>
          </p:nvPr>
        </p:nvSpPr>
        <p:spPr/>
        <p:txBody>
          <a:bodyPr/>
          <a:lstStyle/>
          <a:p>
            <a:fld id="{943A4303-F8B1-2446-9487-0E9B8F299762}" type="slidenum">
              <a:rPr lang="en-US" smtClean="0"/>
              <a:pPr/>
              <a:t>3</a:t>
            </a:fld>
            <a:endParaRPr lang="en-US" dirty="0"/>
          </a:p>
        </p:txBody>
      </p:sp>
    </p:spTree>
    <p:extLst>
      <p:ext uri="{BB962C8B-B14F-4D97-AF65-F5344CB8AC3E}">
        <p14:creationId xmlns:p14="http://schemas.microsoft.com/office/powerpoint/2010/main" xmlns="" val="1608275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https://economictimes.indiatimes.com/industry/cons-products/fashion-/-cosmetics-/-jewellery/are-herbal-products-really-that-natural-as-advertised-in-india/articleshow/63660208.cms?from=mdr</a:t>
            </a:r>
          </a:p>
          <a:p>
            <a:r>
              <a:rPr lang="en-IN" dirty="0" smtClean="0"/>
              <a:t>https://www.technavio.com/report/natural-and-organic-personal-care-product-market-industry-analysis</a:t>
            </a:r>
          </a:p>
          <a:p>
            <a:r>
              <a:rPr lang="en-IN" dirty="0" smtClean="0"/>
              <a:t>https://www.vox.com/the-goods/2018/9/18/17866150/natural-clean-beauty-products-feinstein-cosmetics-bill-fda</a:t>
            </a:r>
          </a:p>
          <a:p>
            <a:r>
              <a:rPr lang="en-IN" dirty="0" smtClean="0"/>
              <a:t>https://integrisok.com/resources/on-your-health/2019/january/the-truth-about-all-natural-skin-care#:~:text=Natural%20and%20organic%20products%20can,toning%2C%20acne%20treatment%20or%20moisturizing.</a:t>
            </a:r>
            <a:endParaRPr lang="en-IN" dirty="0"/>
          </a:p>
        </p:txBody>
      </p:sp>
      <p:sp>
        <p:nvSpPr>
          <p:cNvPr id="4" name="Slide Number Placeholder 3"/>
          <p:cNvSpPr>
            <a:spLocks noGrp="1"/>
          </p:cNvSpPr>
          <p:nvPr>
            <p:ph type="sldNum" sz="quarter" idx="10"/>
          </p:nvPr>
        </p:nvSpPr>
        <p:spPr/>
        <p:txBody>
          <a:bodyPr/>
          <a:lstStyle/>
          <a:p>
            <a:fld id="{943A4303-F8B1-2446-9487-0E9B8F299762}" type="slidenum">
              <a:rPr lang="en-US" smtClean="0"/>
              <a:pPr/>
              <a:t>4</a:t>
            </a:fld>
            <a:endParaRPr lang="en-US" dirty="0"/>
          </a:p>
        </p:txBody>
      </p:sp>
    </p:spTree>
    <p:extLst>
      <p:ext uri="{BB962C8B-B14F-4D97-AF65-F5344CB8AC3E}">
        <p14:creationId xmlns:p14="http://schemas.microsoft.com/office/powerpoint/2010/main" xmlns="" val="1834062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https://www.refinery29.com/en-us/natural-ingredients-natura#:~:text=What%20is%20it%3A%20Extracted%20from,%2C%20sagging%2C%20and%20dark%20spots.</a:t>
            </a:r>
            <a:endParaRPr lang="en-IN" dirty="0"/>
          </a:p>
        </p:txBody>
      </p:sp>
      <p:sp>
        <p:nvSpPr>
          <p:cNvPr id="4" name="Slide Number Placeholder 3"/>
          <p:cNvSpPr>
            <a:spLocks noGrp="1"/>
          </p:cNvSpPr>
          <p:nvPr>
            <p:ph type="sldNum" sz="quarter" idx="10"/>
          </p:nvPr>
        </p:nvSpPr>
        <p:spPr/>
        <p:txBody>
          <a:bodyPr/>
          <a:lstStyle/>
          <a:p>
            <a:fld id="{943A4303-F8B1-2446-9487-0E9B8F299762}" type="slidenum">
              <a:rPr lang="en-US" smtClean="0"/>
              <a:pPr/>
              <a:t>5</a:t>
            </a:fld>
            <a:endParaRPr lang="en-US" dirty="0"/>
          </a:p>
        </p:txBody>
      </p:sp>
    </p:spTree>
    <p:extLst>
      <p:ext uri="{BB962C8B-B14F-4D97-AF65-F5344CB8AC3E}">
        <p14:creationId xmlns:p14="http://schemas.microsoft.com/office/powerpoint/2010/main" xmlns="" val="423445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https://www.grandviewresearch.com/industry-analysis/organic-skin-care-market</a:t>
            </a:r>
          </a:p>
          <a:p>
            <a:r>
              <a:rPr lang="en-IN" dirty="0" smtClean="0"/>
              <a:t>https://www.grandviewresearch.com/industry-analysis/skin-care-products-market</a:t>
            </a:r>
            <a:endParaRPr lang="en-IN" dirty="0"/>
          </a:p>
        </p:txBody>
      </p:sp>
      <p:sp>
        <p:nvSpPr>
          <p:cNvPr id="4" name="Slide Number Placeholder 3"/>
          <p:cNvSpPr>
            <a:spLocks noGrp="1"/>
          </p:cNvSpPr>
          <p:nvPr>
            <p:ph type="sldNum" sz="quarter" idx="10"/>
          </p:nvPr>
        </p:nvSpPr>
        <p:spPr/>
        <p:txBody>
          <a:bodyPr/>
          <a:lstStyle/>
          <a:p>
            <a:fld id="{943A4303-F8B1-2446-9487-0E9B8F299762}" type="slidenum">
              <a:rPr lang="en-US" smtClean="0"/>
              <a:pPr/>
              <a:t>6</a:t>
            </a:fld>
            <a:endParaRPr lang="en-US" dirty="0"/>
          </a:p>
        </p:txBody>
      </p:sp>
    </p:spTree>
    <p:extLst>
      <p:ext uri="{BB962C8B-B14F-4D97-AF65-F5344CB8AC3E}">
        <p14:creationId xmlns:p14="http://schemas.microsoft.com/office/powerpoint/2010/main" xmlns="" val="3121045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https://economictimes.indiatimes.com/industry/cons-products/fashion-/-cosmetics-/-jewellery/are-herbal-products-really-that-natural-as-advertised-in-india/articleshow/63660208.cms?from=mdr</a:t>
            </a:r>
          </a:p>
          <a:p>
            <a:r>
              <a:rPr lang="en-IN" dirty="0" smtClean="0"/>
              <a:t>https://www.technavio.com/report/natural-and-organic-personal-care-product-market-industry-analysis</a:t>
            </a:r>
          </a:p>
          <a:p>
            <a:r>
              <a:rPr lang="en-IN" dirty="0" smtClean="0"/>
              <a:t>https://www.vox.com/the-goods/2018/9/18/17866150/natural-clean-beauty-products-feinstein-cosmetics-bill-fda</a:t>
            </a:r>
          </a:p>
          <a:p>
            <a:r>
              <a:rPr lang="en-IN" dirty="0" smtClean="0"/>
              <a:t>https://integrisok.com/resources/on-your-health/2019/january/the-truth-about-all-natural-skin-care#:~:text=Natural%20and%20organic%20products%20can,toning%2C%20acne%20treatment%20or%20moisturizing.</a:t>
            </a:r>
            <a:endParaRPr lang="en-IN" dirty="0"/>
          </a:p>
        </p:txBody>
      </p:sp>
      <p:sp>
        <p:nvSpPr>
          <p:cNvPr id="4" name="Slide Number Placeholder 3"/>
          <p:cNvSpPr>
            <a:spLocks noGrp="1"/>
          </p:cNvSpPr>
          <p:nvPr>
            <p:ph type="sldNum" sz="quarter" idx="10"/>
          </p:nvPr>
        </p:nvSpPr>
        <p:spPr/>
        <p:txBody>
          <a:bodyPr/>
          <a:lstStyle/>
          <a:p>
            <a:fld id="{943A4303-F8B1-2446-9487-0E9B8F299762}" type="slidenum">
              <a:rPr lang="en-US" smtClean="0"/>
              <a:pPr/>
              <a:t>7</a:t>
            </a:fld>
            <a:endParaRPr lang="en-US" dirty="0"/>
          </a:p>
        </p:txBody>
      </p:sp>
    </p:spTree>
    <p:extLst>
      <p:ext uri="{BB962C8B-B14F-4D97-AF65-F5344CB8AC3E}">
        <p14:creationId xmlns:p14="http://schemas.microsoft.com/office/powerpoint/2010/main" xmlns="" val="1745338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https://www.milkenreview.org/articles/millennials-under-the-microscope</a:t>
            </a:r>
          </a:p>
          <a:p>
            <a:r>
              <a:rPr lang="en-IN" dirty="0" smtClean="0"/>
              <a:t>https://www.visualcapitalist.com/sp/a-regional-breakdown-of-millennials-around-the-world/</a:t>
            </a:r>
            <a:endParaRPr lang="en-IN" dirty="0"/>
          </a:p>
        </p:txBody>
      </p:sp>
      <p:sp>
        <p:nvSpPr>
          <p:cNvPr id="4" name="Slide Number Placeholder 3"/>
          <p:cNvSpPr>
            <a:spLocks noGrp="1"/>
          </p:cNvSpPr>
          <p:nvPr>
            <p:ph type="sldNum" sz="quarter" idx="10"/>
          </p:nvPr>
        </p:nvSpPr>
        <p:spPr/>
        <p:txBody>
          <a:bodyPr/>
          <a:lstStyle/>
          <a:p>
            <a:fld id="{943A4303-F8B1-2446-9487-0E9B8F299762}" type="slidenum">
              <a:rPr lang="en-US" smtClean="0"/>
              <a:pPr/>
              <a:t>8</a:t>
            </a:fld>
            <a:endParaRPr lang="en-US" dirty="0"/>
          </a:p>
        </p:txBody>
      </p:sp>
    </p:spTree>
    <p:extLst>
      <p:ext uri="{BB962C8B-B14F-4D97-AF65-F5344CB8AC3E}">
        <p14:creationId xmlns:p14="http://schemas.microsoft.com/office/powerpoint/2010/main" xmlns="" val="3947997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https://www.milkenreview.org/articles/millennials-under-the-microscope</a:t>
            </a:r>
          </a:p>
          <a:p>
            <a:r>
              <a:rPr lang="en-IN" dirty="0" smtClean="0"/>
              <a:t>https://www.visualcapitalist.com/sp/a-regional-breakdown-of-millennials-around-the-world/</a:t>
            </a:r>
            <a:endParaRPr lang="en-IN" dirty="0"/>
          </a:p>
        </p:txBody>
      </p:sp>
      <p:sp>
        <p:nvSpPr>
          <p:cNvPr id="4" name="Slide Number Placeholder 3"/>
          <p:cNvSpPr>
            <a:spLocks noGrp="1"/>
          </p:cNvSpPr>
          <p:nvPr>
            <p:ph type="sldNum" sz="quarter" idx="10"/>
          </p:nvPr>
        </p:nvSpPr>
        <p:spPr/>
        <p:txBody>
          <a:bodyPr/>
          <a:lstStyle/>
          <a:p>
            <a:fld id="{943A4303-F8B1-2446-9487-0E9B8F299762}" type="slidenum">
              <a:rPr lang="en-US" smtClean="0"/>
              <a:pPr/>
              <a:t>9</a:t>
            </a:fld>
            <a:endParaRPr lang="en-US" dirty="0"/>
          </a:p>
        </p:txBody>
      </p:sp>
    </p:spTree>
    <p:extLst>
      <p:ext uri="{BB962C8B-B14F-4D97-AF65-F5344CB8AC3E}">
        <p14:creationId xmlns:p14="http://schemas.microsoft.com/office/powerpoint/2010/main" xmlns="" val="4140810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3A4303-F8B1-2446-9487-0E9B8F299762}" type="slidenum">
              <a:rPr lang="en-US" smtClean="0"/>
              <a:pPr/>
              <a:t>10</a:t>
            </a:fld>
            <a:endParaRPr lang="en-US" dirty="0"/>
          </a:p>
        </p:txBody>
      </p:sp>
    </p:spTree>
    <p:extLst>
      <p:ext uri="{BB962C8B-B14F-4D97-AF65-F5344CB8AC3E}">
        <p14:creationId xmlns:p14="http://schemas.microsoft.com/office/powerpoint/2010/main" xmlns="" val="519043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5159547C-AB38-C793-550F-7C7D6CEE22D9}"/>
              </a:ext>
            </a:extLst>
          </p:cNvPr>
          <p:cNvSpPr>
            <a:spLocks noGrp="1"/>
          </p:cNvSpPr>
          <p:nvPr>
            <p:ph type="ctrTitle" hasCustomPrompt="1"/>
          </p:nvPr>
        </p:nvSpPr>
        <p:spPr>
          <a:xfrm>
            <a:off x="578224" y="-1"/>
            <a:ext cx="11035552" cy="6858001"/>
          </a:xfrm>
          <a:noFill/>
        </p:spPr>
        <p:txBody>
          <a:bodyPr lIns="0" tIns="0" rIns="0" bIns="0" anchor="ctr">
            <a:noAutofit/>
          </a:bodyPr>
          <a:lstStyle>
            <a:lvl1pPr algn="l">
              <a:defRPr sz="8000" kern="1200" spc="1000" baseline="0">
                <a:ln>
                  <a:noFill/>
                </a:ln>
                <a:solidFill>
                  <a:srgbClr val="CB6E50"/>
                </a:solidFill>
                <a:latin typeface="+mj-lt"/>
              </a:defRPr>
            </a:lvl1pPr>
          </a:lstStyle>
          <a:p>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p>
        </p:txBody>
      </p:sp>
      <p:sp>
        <p:nvSpPr>
          <p:cNvPr id="8" name="Picture Placeholder 26">
            <a:extLst>
              <a:ext uri="{FF2B5EF4-FFF2-40B4-BE49-F238E27FC236}">
                <a16:creationId xmlns:a16="http://schemas.microsoft.com/office/drawing/2014/main" xmlns="" id="{C0B4C216-E27C-7A50-CF5C-D340913FF5A4}"/>
              </a:ext>
            </a:extLst>
          </p:cNvPr>
          <p:cNvSpPr>
            <a:spLocks noGrp="1"/>
          </p:cNvSpPr>
          <p:nvPr>
            <p:ph type="pic" sz="quarter" idx="10"/>
          </p:nvPr>
        </p:nvSpPr>
        <p:spPr>
          <a:xfrm>
            <a:off x="7528308" y="604554"/>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tx2">
              <a:lumMod val="75000"/>
            </a:schemeClr>
          </a:solidFill>
        </p:spPr>
        <p:txBody>
          <a:bodyPr wrap="square" anchor="ctr">
            <a:noAutofit/>
          </a:bodyPr>
          <a:lstStyle>
            <a:lvl1pPr marL="0" indent="0" algn="ctr">
              <a:buNone/>
              <a:defRPr sz="1400" b="0" i="0">
                <a:solidFill>
                  <a:schemeClr val="bg1"/>
                </a:solidFill>
                <a:latin typeface="Avenir Book" panose="02000503020000020003" pitchFamily="2" charset="0"/>
              </a:defRPr>
            </a:lvl1pPr>
          </a:lstStyle>
          <a:p>
            <a:r>
              <a:rPr lang="en-US"/>
              <a:t>Click icon to add picture</a:t>
            </a:r>
            <a:endParaRPr lang="en-US" dirty="0"/>
          </a:p>
        </p:txBody>
      </p:sp>
      <p:sp>
        <p:nvSpPr>
          <p:cNvPr id="3" name="Subtitle 2">
            <a:extLst>
              <a:ext uri="{FF2B5EF4-FFF2-40B4-BE49-F238E27FC236}">
                <a16:creationId xmlns:a16="http://schemas.microsoft.com/office/drawing/2014/main" xmlns="" id="{E0C4CF15-8EEB-3E61-A35B-A44FACDCD36B}"/>
              </a:ext>
            </a:extLst>
          </p:cNvPr>
          <p:cNvSpPr>
            <a:spLocks noGrp="1"/>
          </p:cNvSpPr>
          <p:nvPr>
            <p:ph type="subTitle" idx="1"/>
          </p:nvPr>
        </p:nvSpPr>
        <p:spPr>
          <a:xfrm>
            <a:off x="7528308" y="5901989"/>
            <a:ext cx="4085468" cy="468087"/>
          </a:xfrm>
        </p:spPr>
        <p:txBody>
          <a:bodyPr lIns="0" tIns="0" rIns="0" bIns="0">
            <a:normAutofit/>
          </a:bodyPr>
          <a:lstStyle>
            <a:lvl1pPr marL="0" indent="0" algn="ctr">
              <a:buNone/>
              <a:defRPr sz="18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xmlns="" val="3830254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xmlns="" id="{1916A793-0543-8519-4E06-4D8E6A4E8CE6}"/>
              </a:ext>
            </a:extLst>
          </p:cNvPr>
          <p:cNvSpPr>
            <a:spLocks noGrp="1"/>
          </p:cNvSpPr>
          <p:nvPr>
            <p:ph idx="1" hasCustomPrompt="1"/>
          </p:nvPr>
        </p:nvSpPr>
        <p:spPr>
          <a:xfrm>
            <a:off x="419100" y="1837944"/>
            <a:ext cx="11353800" cy="3019086"/>
          </a:xfrm>
        </p:spPr>
        <p:txBody>
          <a:bodyPr>
            <a:noAutofit/>
          </a:bodyPr>
          <a:lstStyle>
            <a:lvl1pPr>
              <a:defRPr sz="3200"/>
            </a:lvl1pPr>
            <a:lvl2pPr marL="457200" indent="0" algn="l">
              <a:buNone/>
              <a:defRPr sz="1400"/>
            </a:lvl2pPr>
            <a:lvl3pPr>
              <a:defRPr sz="2400"/>
            </a:lvl3pPr>
            <a:lvl4pPr>
              <a:defRPr sz="2000"/>
            </a:lvl4pPr>
            <a:lvl5pPr>
              <a:defRPr sz="2000"/>
            </a:lvl5pPr>
            <a:lvl6pPr>
              <a:defRPr sz="2000"/>
            </a:lvl6pPr>
            <a:lvl7pPr>
              <a:defRPr sz="2000"/>
            </a:lvl7pPr>
            <a:lvl8pPr>
              <a:defRPr sz="2000"/>
            </a:lvl8pPr>
            <a:lvl9pPr>
              <a:defRPr sz="2000"/>
            </a:lvl9pPr>
          </a:lstStyle>
          <a:p>
            <a:pPr lvl="1"/>
            <a:r>
              <a:rPr lang="en-US" dirty="0"/>
              <a:t>Smart Graphic</a:t>
            </a:r>
          </a:p>
        </p:txBody>
      </p:sp>
      <p:sp>
        <p:nvSpPr>
          <p:cNvPr id="8" name="Text Placeholder 15">
            <a:extLst>
              <a:ext uri="{FF2B5EF4-FFF2-40B4-BE49-F238E27FC236}">
                <a16:creationId xmlns:a16="http://schemas.microsoft.com/office/drawing/2014/main" xmlns="" id="{2FA2A82A-5FFB-EAB7-624A-E00F9EA6DEC4}"/>
              </a:ext>
            </a:extLst>
          </p:cNvPr>
          <p:cNvSpPr>
            <a:spLocks noGrp="1"/>
          </p:cNvSpPr>
          <p:nvPr>
            <p:ph type="body" sz="quarter" idx="18" hasCustomPrompt="1"/>
          </p:nvPr>
        </p:nvSpPr>
        <p:spPr>
          <a:xfrm>
            <a:off x="638459"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14" name="Text Placeholder 15">
            <a:extLst>
              <a:ext uri="{FF2B5EF4-FFF2-40B4-BE49-F238E27FC236}">
                <a16:creationId xmlns:a16="http://schemas.microsoft.com/office/drawing/2014/main" xmlns="" id="{1DD59288-2C4C-BA2F-F3C9-CEEC7BBAE558}"/>
              </a:ext>
            </a:extLst>
          </p:cNvPr>
          <p:cNvSpPr>
            <a:spLocks noGrp="1"/>
          </p:cNvSpPr>
          <p:nvPr>
            <p:ph type="body" sz="quarter" idx="33" hasCustomPrompt="1"/>
          </p:nvPr>
        </p:nvSpPr>
        <p:spPr>
          <a:xfrm>
            <a:off x="3547242" y="5232509"/>
            <a:ext cx="2188728"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12" name="Text Placeholder 15">
            <a:extLst>
              <a:ext uri="{FF2B5EF4-FFF2-40B4-BE49-F238E27FC236}">
                <a16:creationId xmlns:a16="http://schemas.microsoft.com/office/drawing/2014/main" xmlns="" id="{A221A6B3-B644-8124-2E99-CBB5C1C0B2EE}"/>
              </a:ext>
            </a:extLst>
          </p:cNvPr>
          <p:cNvSpPr>
            <a:spLocks noGrp="1"/>
          </p:cNvSpPr>
          <p:nvPr>
            <p:ph type="body" sz="quarter" idx="31" hasCustomPrompt="1"/>
          </p:nvPr>
        </p:nvSpPr>
        <p:spPr>
          <a:xfrm>
            <a:off x="6456023"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10" name="Text Placeholder 15">
            <a:extLst>
              <a:ext uri="{FF2B5EF4-FFF2-40B4-BE49-F238E27FC236}">
                <a16:creationId xmlns:a16="http://schemas.microsoft.com/office/drawing/2014/main" xmlns="" id="{282FC433-EED8-C305-2AE2-E3BC9D42E550}"/>
              </a:ext>
            </a:extLst>
          </p:cNvPr>
          <p:cNvSpPr>
            <a:spLocks noGrp="1"/>
          </p:cNvSpPr>
          <p:nvPr>
            <p:ph type="body" sz="quarter" idx="29" hasCustomPrompt="1"/>
          </p:nvPr>
        </p:nvSpPr>
        <p:spPr>
          <a:xfrm>
            <a:off x="9364806" y="5232509"/>
            <a:ext cx="2188729" cy="493151"/>
          </a:xfrm>
        </p:spPr>
        <p:txBody>
          <a:bodyPr lIns="0" tIns="0" rIns="0" bIns="0" anchor="ctr">
            <a:noAutofit/>
          </a:bodyPr>
          <a:lstStyle>
            <a:lvl1pPr marL="0" indent="0" algn="ctr">
              <a:buNone/>
              <a:defRPr sz="3600" b="1" i="0">
                <a:solidFill>
                  <a:srgbClr val="C16548"/>
                </a:solidFill>
                <a:latin typeface="+mn-lt"/>
              </a:defRPr>
            </a:lvl1pPr>
          </a:lstStyle>
          <a:p>
            <a:pPr lvl="0"/>
            <a:r>
              <a:rPr lang="en-US" dirty="0"/>
              <a:t>Edit</a:t>
            </a:r>
          </a:p>
        </p:txBody>
      </p:sp>
      <p:sp>
        <p:nvSpPr>
          <p:cNvPr id="9" name="Text Placeholder 18">
            <a:extLst>
              <a:ext uri="{FF2B5EF4-FFF2-40B4-BE49-F238E27FC236}">
                <a16:creationId xmlns:a16="http://schemas.microsoft.com/office/drawing/2014/main" xmlns="" id="{0824A580-B433-CC76-2FDC-C607FC5ECF8A}"/>
              </a:ext>
            </a:extLst>
          </p:cNvPr>
          <p:cNvSpPr>
            <a:spLocks noGrp="1"/>
          </p:cNvSpPr>
          <p:nvPr>
            <p:ph type="body" sz="quarter" idx="28"/>
          </p:nvPr>
        </p:nvSpPr>
        <p:spPr>
          <a:xfrm>
            <a:off x="638459"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5" name="Text Placeholder 18">
            <a:extLst>
              <a:ext uri="{FF2B5EF4-FFF2-40B4-BE49-F238E27FC236}">
                <a16:creationId xmlns:a16="http://schemas.microsoft.com/office/drawing/2014/main" xmlns="" id="{479803CA-9514-7183-8AC8-13CC5B840641}"/>
              </a:ext>
            </a:extLst>
          </p:cNvPr>
          <p:cNvSpPr>
            <a:spLocks noGrp="1"/>
          </p:cNvSpPr>
          <p:nvPr>
            <p:ph type="body" sz="quarter" idx="34"/>
          </p:nvPr>
        </p:nvSpPr>
        <p:spPr>
          <a:xfrm>
            <a:off x="3547241"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3" name="Text Placeholder 18">
            <a:extLst>
              <a:ext uri="{FF2B5EF4-FFF2-40B4-BE49-F238E27FC236}">
                <a16:creationId xmlns:a16="http://schemas.microsoft.com/office/drawing/2014/main" xmlns="" id="{861F1384-35C1-15D1-9228-D96AC95355B8}"/>
              </a:ext>
            </a:extLst>
          </p:cNvPr>
          <p:cNvSpPr>
            <a:spLocks noGrp="1"/>
          </p:cNvSpPr>
          <p:nvPr>
            <p:ph type="body" sz="quarter" idx="32"/>
          </p:nvPr>
        </p:nvSpPr>
        <p:spPr>
          <a:xfrm>
            <a:off x="6456023"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11" name="Text Placeholder 18">
            <a:extLst>
              <a:ext uri="{FF2B5EF4-FFF2-40B4-BE49-F238E27FC236}">
                <a16:creationId xmlns:a16="http://schemas.microsoft.com/office/drawing/2014/main" xmlns="" id="{38B1D216-8DC7-A8D4-4857-4C7529D982EF}"/>
              </a:ext>
            </a:extLst>
          </p:cNvPr>
          <p:cNvSpPr>
            <a:spLocks noGrp="1"/>
          </p:cNvSpPr>
          <p:nvPr>
            <p:ph type="body" sz="quarter" idx="30"/>
          </p:nvPr>
        </p:nvSpPr>
        <p:spPr>
          <a:xfrm>
            <a:off x="9364806" y="5742851"/>
            <a:ext cx="2188729" cy="369332"/>
          </a:xfrm>
        </p:spPr>
        <p:txBody>
          <a:bodyPr lIns="0" tIns="0" rIns="0" bIns="0">
            <a:noAutofit/>
          </a:bodyPr>
          <a:lstStyle>
            <a:lvl1pPr marL="0" indent="0" algn="ctr">
              <a:lnSpc>
                <a:spcPct val="150000"/>
              </a:lnSpc>
              <a:buFont typeface="Arial" panose="020B0604020202020204" pitchFamily="34" charset="0"/>
              <a:buNone/>
              <a:defRPr sz="14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xmlns=""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xmlns=""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xmlns="" val="3846359587"/>
      </p:ext>
    </p:extLst>
  </p:cSld>
  <p:clrMapOvr>
    <a:masterClrMapping/>
  </p:clrMapOvr>
  <p:extLst>
    <p:ext uri="{DCECCB84-F9BA-43D5-87BE-67443E8EF086}">
      <p15:sldGuideLst xmlns:p15="http://schemas.microsoft.com/office/powerpoint/2012/main" xmlns="">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6"/>
        </a:solidFill>
        <a:effectLst/>
      </p:bgPr>
    </p:bg>
    <p:spTree>
      <p:nvGrpSpPr>
        <p:cNvPr id="1" name=""/>
        <p:cNvGrpSpPr/>
        <p:nvPr/>
      </p:nvGrpSpPr>
      <p:grpSpPr>
        <a:xfrm>
          <a:off x="0" y="0"/>
          <a:ext cx="0" cy="0"/>
          <a:chOff x="0" y="0"/>
          <a:chExt cx="0" cy="0"/>
        </a:xfrm>
      </p:grpSpPr>
      <p:sp>
        <p:nvSpPr>
          <p:cNvPr id="15" name="Picture Placeholder 26">
            <a:extLst>
              <a:ext uri="{FF2B5EF4-FFF2-40B4-BE49-F238E27FC236}">
                <a16:creationId xmlns:a16="http://schemas.microsoft.com/office/drawing/2014/main" xmlns="" id="{E0689DF6-C6F5-534C-0D45-ED59D0031289}"/>
              </a:ext>
            </a:extLst>
          </p:cNvPr>
          <p:cNvSpPr>
            <a:spLocks noGrp="1"/>
          </p:cNvSpPr>
          <p:nvPr>
            <p:ph type="pic" sz="quarter" idx="10"/>
          </p:nvPr>
        </p:nvSpPr>
        <p:spPr>
          <a:xfrm>
            <a:off x="838200" y="860958"/>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4"/>
          </a:solidFill>
        </p:spPr>
        <p:txBody>
          <a:bodyPr wrap="square" anchor="ctr">
            <a:noAutofit/>
          </a:bodyPr>
          <a:lstStyle>
            <a:lvl1pPr marL="0" indent="0" algn="ctr">
              <a:buFont typeface="Arial" panose="020B0604020202020204" pitchFamily="34" charset="0"/>
              <a:buNone/>
              <a:defRPr sz="1400" b="0" i="0">
                <a:solidFill>
                  <a:schemeClr val="bg1"/>
                </a:solidFill>
                <a:latin typeface="Avenir Book" panose="02000503020000020003" pitchFamily="2" charset="0"/>
              </a:defRPr>
            </a:lvl1pPr>
          </a:lstStyle>
          <a:p>
            <a:r>
              <a:rPr lang="en-US"/>
              <a:t>Click icon to add picture</a:t>
            </a:r>
            <a:endParaRPr lang="en-US" dirty="0"/>
          </a:p>
        </p:txBody>
      </p:sp>
      <p:sp>
        <p:nvSpPr>
          <p:cNvPr id="16" name="TextBox 15">
            <a:extLst>
              <a:ext uri="{FF2B5EF4-FFF2-40B4-BE49-F238E27FC236}">
                <a16:creationId xmlns:a16="http://schemas.microsoft.com/office/drawing/2014/main" xmlns="" id="{248A60E5-D102-7326-D77E-C6DF8BDDA7D6}"/>
              </a:ext>
            </a:extLst>
          </p:cNvPr>
          <p:cNvSpPr txBox="1"/>
          <p:nvPr userDrawn="1"/>
        </p:nvSpPr>
        <p:spPr>
          <a:xfrm>
            <a:off x="6598508" y="6079524"/>
            <a:ext cx="184731" cy="369332"/>
          </a:xfrm>
          <a:prstGeom prst="rect">
            <a:avLst/>
          </a:prstGeom>
          <a:noFill/>
        </p:spPr>
        <p:txBody>
          <a:bodyPr wrap="none" rtlCol="0">
            <a:spAutoFit/>
          </a:bodyPr>
          <a:lstStyle/>
          <a:p>
            <a:endParaRPr lang="en-US" dirty="0"/>
          </a:p>
        </p:txBody>
      </p:sp>
      <p:sp>
        <p:nvSpPr>
          <p:cNvPr id="13" name="Title 1">
            <a:extLst>
              <a:ext uri="{FF2B5EF4-FFF2-40B4-BE49-F238E27FC236}">
                <a16:creationId xmlns:a16="http://schemas.microsoft.com/office/drawing/2014/main" xmlns="" id="{2D67076B-6CF0-B20E-9689-27FA1127A72A}"/>
              </a:ext>
            </a:extLst>
          </p:cNvPr>
          <p:cNvSpPr>
            <a:spLocks noGrp="1"/>
          </p:cNvSpPr>
          <p:nvPr>
            <p:ph type="title" hasCustomPrompt="1"/>
          </p:nvPr>
        </p:nvSpPr>
        <p:spPr>
          <a:xfrm>
            <a:off x="4548851" y="0"/>
            <a:ext cx="8160152" cy="6858000"/>
          </a:xfrm>
        </p:spPr>
        <p:txBody>
          <a:bodyPr anchor="ctr">
            <a:noAutofit/>
          </a:bodyPr>
          <a:lstStyle>
            <a:lvl1pPr algn="l">
              <a:defRPr sz="8000">
                <a:solidFill>
                  <a:schemeClr val="bg1"/>
                </a:solidFill>
                <a:latin typeface="+mj-lt"/>
              </a:defRPr>
            </a:lvl1pPr>
          </a:lstStyle>
          <a:p>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br>
              <a:rPr lang="en-US" dirty="0"/>
            </a:br>
            <a:r>
              <a:rPr lang="en-US" dirty="0"/>
              <a:t>Master title</a:t>
            </a:r>
          </a:p>
        </p:txBody>
      </p:sp>
    </p:spTree>
    <p:extLst>
      <p:ext uri="{BB962C8B-B14F-4D97-AF65-F5344CB8AC3E}">
        <p14:creationId xmlns:p14="http://schemas.microsoft.com/office/powerpoint/2010/main" xmlns="" val="2353092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xmlns="" id="{F986A58D-6106-E01B-0BDC-2F992AD25A9D}"/>
              </a:ext>
            </a:extLst>
          </p:cNvPr>
          <p:cNvSpPr>
            <a:spLocks noGrp="1"/>
          </p:cNvSpPr>
          <p:nvPr>
            <p:ph type="title"/>
          </p:nvPr>
        </p:nvSpPr>
        <p:spPr>
          <a:xfrm>
            <a:off x="638462" y="642551"/>
            <a:ext cx="10915076" cy="1553680"/>
          </a:xfrm>
        </p:spPr>
        <p:txBody>
          <a:bodyPr lIns="0" tIns="0" rIns="0" bIns="0" anchor="t"/>
          <a:lstStyle>
            <a:lvl1pPr>
              <a:defRPr sz="5500">
                <a:solidFill>
                  <a:schemeClr val="accent4"/>
                </a:solidFill>
                <a:latin typeface="+mj-lt"/>
              </a:defRPr>
            </a:lvl1pPr>
          </a:lstStyle>
          <a:p>
            <a:r>
              <a:rPr lang="en-US"/>
              <a:t>Click to edit Master title style</a:t>
            </a:r>
            <a:endParaRPr lang="en-US" dirty="0"/>
          </a:p>
        </p:txBody>
      </p:sp>
      <p:sp>
        <p:nvSpPr>
          <p:cNvPr id="15" name="Picture Placeholder 5">
            <a:extLst>
              <a:ext uri="{FF2B5EF4-FFF2-40B4-BE49-F238E27FC236}">
                <a16:creationId xmlns:a16="http://schemas.microsoft.com/office/drawing/2014/main" xmlns="" id="{3F266306-412A-D7DE-40EF-45BBA13E5563}"/>
              </a:ext>
            </a:extLst>
          </p:cNvPr>
          <p:cNvSpPr>
            <a:spLocks noGrp="1"/>
          </p:cNvSpPr>
          <p:nvPr>
            <p:ph type="pic" sz="quarter" idx="24"/>
          </p:nvPr>
        </p:nvSpPr>
        <p:spPr>
          <a:xfrm>
            <a:off x="638460"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33" name="Picture Placeholder 5">
            <a:extLst>
              <a:ext uri="{FF2B5EF4-FFF2-40B4-BE49-F238E27FC236}">
                <a16:creationId xmlns:a16="http://schemas.microsoft.com/office/drawing/2014/main" xmlns="" id="{28BF9A91-4021-72CF-EEBD-43B8B2F764A0}"/>
              </a:ext>
            </a:extLst>
          </p:cNvPr>
          <p:cNvSpPr>
            <a:spLocks noGrp="1"/>
          </p:cNvSpPr>
          <p:nvPr>
            <p:ph type="pic" sz="quarter" idx="33"/>
          </p:nvPr>
        </p:nvSpPr>
        <p:spPr>
          <a:xfrm>
            <a:off x="3534372"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30" name="Picture Placeholder 5">
            <a:extLst>
              <a:ext uri="{FF2B5EF4-FFF2-40B4-BE49-F238E27FC236}">
                <a16:creationId xmlns:a16="http://schemas.microsoft.com/office/drawing/2014/main" xmlns="" id="{5D88CB52-BC08-9751-260B-B531030DCABC}"/>
              </a:ext>
            </a:extLst>
          </p:cNvPr>
          <p:cNvSpPr>
            <a:spLocks noGrp="1"/>
          </p:cNvSpPr>
          <p:nvPr>
            <p:ph type="pic" sz="quarter" idx="30"/>
          </p:nvPr>
        </p:nvSpPr>
        <p:spPr>
          <a:xfrm>
            <a:off x="6430282"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21" name="Picture Placeholder 5">
            <a:extLst>
              <a:ext uri="{FF2B5EF4-FFF2-40B4-BE49-F238E27FC236}">
                <a16:creationId xmlns:a16="http://schemas.microsoft.com/office/drawing/2014/main" xmlns="" id="{06E6C850-58C9-7074-08C7-7D24B9A951FD}"/>
              </a:ext>
            </a:extLst>
          </p:cNvPr>
          <p:cNvSpPr>
            <a:spLocks noGrp="1"/>
          </p:cNvSpPr>
          <p:nvPr>
            <p:ph type="pic" sz="quarter" idx="27"/>
          </p:nvPr>
        </p:nvSpPr>
        <p:spPr>
          <a:xfrm>
            <a:off x="9326190" y="2539313"/>
            <a:ext cx="685800" cy="685800"/>
          </a:xfrm>
        </p:spPr>
        <p:txBody>
          <a:bodyPr lIns="0" tIns="0" rIns="0" bIns="0">
            <a:noAutofit/>
          </a:bodyPr>
          <a:lstStyle>
            <a:lvl1pPr marL="0" indent="0">
              <a:buNone/>
              <a:defRPr sz="1200" b="0" i="0">
                <a:latin typeface="+mn-lt"/>
              </a:defRPr>
            </a:lvl1pPr>
          </a:lstStyle>
          <a:p>
            <a:r>
              <a:rPr lang="en-US"/>
              <a:t>Click icon to add picture</a:t>
            </a:r>
            <a:endParaRPr lang="en-US" dirty="0"/>
          </a:p>
        </p:txBody>
      </p:sp>
      <p:sp>
        <p:nvSpPr>
          <p:cNvPr id="8" name="Text Placeholder 15">
            <a:extLst>
              <a:ext uri="{FF2B5EF4-FFF2-40B4-BE49-F238E27FC236}">
                <a16:creationId xmlns:a16="http://schemas.microsoft.com/office/drawing/2014/main" xmlns="" id="{CC404B5F-F158-CEF8-E5AF-9B7601510FA5}"/>
              </a:ext>
            </a:extLst>
          </p:cNvPr>
          <p:cNvSpPr>
            <a:spLocks noGrp="1"/>
          </p:cNvSpPr>
          <p:nvPr>
            <p:ph type="body" sz="quarter" idx="13"/>
          </p:nvPr>
        </p:nvSpPr>
        <p:spPr>
          <a:xfrm>
            <a:off x="63846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32" name="Text Placeholder 15">
            <a:extLst>
              <a:ext uri="{FF2B5EF4-FFF2-40B4-BE49-F238E27FC236}">
                <a16:creationId xmlns:a16="http://schemas.microsoft.com/office/drawing/2014/main" xmlns="" id="{0A395A78-D15C-3B71-AC48-52F422FF299A}"/>
              </a:ext>
            </a:extLst>
          </p:cNvPr>
          <p:cNvSpPr>
            <a:spLocks noGrp="1"/>
          </p:cNvSpPr>
          <p:nvPr>
            <p:ph type="body" sz="quarter" idx="32"/>
          </p:nvPr>
        </p:nvSpPr>
        <p:spPr>
          <a:xfrm>
            <a:off x="353437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3" name="Text Placeholder 15">
            <a:extLst>
              <a:ext uri="{FF2B5EF4-FFF2-40B4-BE49-F238E27FC236}">
                <a16:creationId xmlns:a16="http://schemas.microsoft.com/office/drawing/2014/main" xmlns="" id="{C26292D0-5ED9-B06E-0FEC-5ECF9B61DA18}"/>
              </a:ext>
            </a:extLst>
          </p:cNvPr>
          <p:cNvSpPr>
            <a:spLocks noGrp="1"/>
          </p:cNvSpPr>
          <p:nvPr>
            <p:ph type="body" sz="quarter" idx="29"/>
          </p:nvPr>
        </p:nvSpPr>
        <p:spPr>
          <a:xfrm>
            <a:off x="643028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0" name="Text Placeholder 15">
            <a:extLst>
              <a:ext uri="{FF2B5EF4-FFF2-40B4-BE49-F238E27FC236}">
                <a16:creationId xmlns:a16="http://schemas.microsoft.com/office/drawing/2014/main" xmlns="" id="{7025E22B-8EFC-3B41-7DF2-F2F0FBBFC260}"/>
              </a:ext>
            </a:extLst>
          </p:cNvPr>
          <p:cNvSpPr>
            <a:spLocks noGrp="1"/>
          </p:cNvSpPr>
          <p:nvPr>
            <p:ph type="body" sz="quarter" idx="26"/>
          </p:nvPr>
        </p:nvSpPr>
        <p:spPr>
          <a:xfrm>
            <a:off x="9326192" y="3397603"/>
            <a:ext cx="2227344" cy="43068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38" name="Text Placeholder 18">
            <a:extLst>
              <a:ext uri="{FF2B5EF4-FFF2-40B4-BE49-F238E27FC236}">
                <a16:creationId xmlns:a16="http://schemas.microsoft.com/office/drawing/2014/main" xmlns="" id="{459D7743-7A8F-C73A-B9D5-49190ED512A1}"/>
              </a:ext>
            </a:extLst>
          </p:cNvPr>
          <p:cNvSpPr>
            <a:spLocks noGrp="1"/>
          </p:cNvSpPr>
          <p:nvPr>
            <p:ph type="body" sz="quarter" idx="36"/>
          </p:nvPr>
        </p:nvSpPr>
        <p:spPr>
          <a:xfrm>
            <a:off x="63846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7" name="Text Placeholder 18">
            <a:extLst>
              <a:ext uri="{FF2B5EF4-FFF2-40B4-BE49-F238E27FC236}">
                <a16:creationId xmlns:a16="http://schemas.microsoft.com/office/drawing/2014/main" xmlns="" id="{D4BD1280-EFE5-3F5B-2E53-29FC62D22186}"/>
              </a:ext>
            </a:extLst>
          </p:cNvPr>
          <p:cNvSpPr>
            <a:spLocks noGrp="1"/>
          </p:cNvSpPr>
          <p:nvPr>
            <p:ph type="body" sz="quarter" idx="35"/>
          </p:nvPr>
        </p:nvSpPr>
        <p:spPr>
          <a:xfrm>
            <a:off x="353437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6" name="Text Placeholder 18">
            <a:extLst>
              <a:ext uri="{FF2B5EF4-FFF2-40B4-BE49-F238E27FC236}">
                <a16:creationId xmlns:a16="http://schemas.microsoft.com/office/drawing/2014/main" xmlns="" id="{D7323A54-CEF7-D9AE-B43D-CCF5F95273CC}"/>
              </a:ext>
            </a:extLst>
          </p:cNvPr>
          <p:cNvSpPr>
            <a:spLocks noGrp="1"/>
          </p:cNvSpPr>
          <p:nvPr>
            <p:ph type="body" sz="quarter" idx="34"/>
          </p:nvPr>
        </p:nvSpPr>
        <p:spPr>
          <a:xfrm>
            <a:off x="6430282"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5" name="Text Placeholder 18">
            <a:extLst>
              <a:ext uri="{FF2B5EF4-FFF2-40B4-BE49-F238E27FC236}">
                <a16:creationId xmlns:a16="http://schemas.microsoft.com/office/drawing/2014/main" xmlns="" id="{C50A54A3-4CD3-53F4-3FFE-F664FBFCB16A}"/>
              </a:ext>
            </a:extLst>
          </p:cNvPr>
          <p:cNvSpPr>
            <a:spLocks noGrp="1"/>
          </p:cNvSpPr>
          <p:nvPr>
            <p:ph type="body" sz="quarter" idx="25"/>
          </p:nvPr>
        </p:nvSpPr>
        <p:spPr>
          <a:xfrm>
            <a:off x="9326191" y="4000780"/>
            <a:ext cx="2227344" cy="2078744"/>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xmlns=""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xmlns=""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xmlns="" val="4270664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xmlns="" id="{75B86244-CE85-A100-2FAE-57F9E9959565}"/>
              </a:ext>
            </a:extLst>
          </p:cNvPr>
          <p:cNvSpPr>
            <a:spLocks noGrp="1"/>
          </p:cNvSpPr>
          <p:nvPr>
            <p:ph type="body" sz="quarter" idx="13" hasCustomPrompt="1"/>
          </p:nvPr>
        </p:nvSpPr>
        <p:spPr>
          <a:xfrm>
            <a:off x="783681" y="4554640"/>
            <a:ext cx="7156551" cy="992899"/>
          </a:xfrm>
        </p:spPr>
        <p:txBody>
          <a:bodyPr lIns="0" tIns="0" rIns="0" bIns="0">
            <a:noAutofit/>
          </a:bodyPr>
          <a:lstStyle>
            <a:lvl1pPr marL="0" indent="0">
              <a:buNone/>
              <a:defRPr sz="80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title</a:t>
            </a:r>
          </a:p>
        </p:txBody>
      </p:sp>
      <p:sp>
        <p:nvSpPr>
          <p:cNvPr id="9" name="Text Placeholder 3">
            <a:extLst>
              <a:ext uri="{FF2B5EF4-FFF2-40B4-BE49-F238E27FC236}">
                <a16:creationId xmlns:a16="http://schemas.microsoft.com/office/drawing/2014/main" xmlns="" id="{41BADE24-E02E-B86B-4973-FF07C9C25E12}"/>
              </a:ext>
            </a:extLst>
          </p:cNvPr>
          <p:cNvSpPr>
            <a:spLocks noGrp="1"/>
          </p:cNvSpPr>
          <p:nvPr>
            <p:ph type="body" sz="quarter" idx="12" hasCustomPrompt="1"/>
          </p:nvPr>
        </p:nvSpPr>
        <p:spPr>
          <a:xfrm>
            <a:off x="783681" y="1296361"/>
            <a:ext cx="7156551" cy="992899"/>
          </a:xfrm>
        </p:spPr>
        <p:txBody>
          <a:bodyPr lIns="0" tIns="0" rIns="0" bIns="0">
            <a:noAutofit/>
          </a:bodyPr>
          <a:lstStyle>
            <a:lvl1pPr marL="0" indent="0">
              <a:buNone/>
              <a:defRPr sz="80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a:t>
            </a:r>
          </a:p>
        </p:txBody>
      </p:sp>
      <p:sp>
        <p:nvSpPr>
          <p:cNvPr id="12" name="Picture Placeholder 11">
            <a:extLst>
              <a:ext uri="{FF2B5EF4-FFF2-40B4-BE49-F238E27FC236}">
                <a16:creationId xmlns:a16="http://schemas.microsoft.com/office/drawing/2014/main" xmlns="" id="{096E5F1B-46ED-3EC5-71CF-9A8DF9B5AA9D}"/>
              </a:ext>
            </a:extLst>
          </p:cNvPr>
          <p:cNvSpPr>
            <a:spLocks noGrp="1"/>
          </p:cNvSpPr>
          <p:nvPr>
            <p:ph type="pic" sz="quarter" idx="10"/>
          </p:nvPr>
        </p:nvSpPr>
        <p:spPr>
          <a:xfrm>
            <a:off x="6078452" y="1"/>
            <a:ext cx="5329866" cy="6857999"/>
          </a:xfrm>
          <a:custGeom>
            <a:avLst/>
            <a:gdLst>
              <a:gd name="connsiteX0" fmla="*/ 1468669 w 5329866"/>
              <a:gd name="connsiteY0" fmla="*/ 0 h 6857999"/>
              <a:gd name="connsiteX1" fmla="*/ 3861198 w 5329866"/>
              <a:gd name="connsiteY1" fmla="*/ 0 h 6857999"/>
              <a:gd name="connsiteX2" fmla="*/ 3935198 w 5329866"/>
              <a:gd name="connsiteY2" fmla="*/ 35648 h 6857999"/>
              <a:gd name="connsiteX3" fmla="*/ 5329866 w 5329866"/>
              <a:gd name="connsiteY3" fmla="*/ 2378939 h 6857999"/>
              <a:gd name="connsiteX4" fmla="*/ 5326197 w 5329866"/>
              <a:gd name="connsiteY4" fmla="*/ 2451597 h 6857999"/>
              <a:gd name="connsiteX5" fmla="*/ 5329866 w 5329866"/>
              <a:gd name="connsiteY5" fmla="*/ 2451597 h 6857999"/>
              <a:gd name="connsiteX6" fmla="*/ 5329866 w 5329866"/>
              <a:gd name="connsiteY6" fmla="*/ 4479062 h 6857999"/>
              <a:gd name="connsiteX7" fmla="*/ 5329866 w 5329866"/>
              <a:gd name="connsiteY7" fmla="*/ 4613614 h 6857999"/>
              <a:gd name="connsiteX8" fmla="*/ 5323072 w 5329866"/>
              <a:gd name="connsiteY8" fmla="*/ 4613614 h 6857999"/>
              <a:gd name="connsiteX9" fmla="*/ 5316108 w 5329866"/>
              <a:gd name="connsiteY9" fmla="*/ 4751536 h 6857999"/>
              <a:gd name="connsiteX10" fmla="*/ 4074162 w 5329866"/>
              <a:gd name="connsiteY10" fmla="*/ 6741331 h 6857999"/>
              <a:gd name="connsiteX11" fmla="*/ 3866902 w 5329866"/>
              <a:gd name="connsiteY11" fmla="*/ 6857999 h 6857999"/>
              <a:gd name="connsiteX12" fmla="*/ 1462965 w 5329866"/>
              <a:gd name="connsiteY12" fmla="*/ 6857999 h 6857999"/>
              <a:gd name="connsiteX13" fmla="*/ 1255705 w 5329866"/>
              <a:gd name="connsiteY13" fmla="*/ 6741331 h 6857999"/>
              <a:gd name="connsiteX14" fmla="*/ 13759 w 5329866"/>
              <a:gd name="connsiteY14" fmla="*/ 4751536 h 6857999"/>
              <a:gd name="connsiteX15" fmla="*/ 6794 w 5329866"/>
              <a:gd name="connsiteY15" fmla="*/ 4613614 h 6857999"/>
              <a:gd name="connsiteX16" fmla="*/ 2 w 5329866"/>
              <a:gd name="connsiteY16" fmla="*/ 4613614 h 6857999"/>
              <a:gd name="connsiteX17" fmla="*/ 2 w 5329866"/>
              <a:gd name="connsiteY17" fmla="*/ 4479104 h 6857999"/>
              <a:gd name="connsiteX18" fmla="*/ 0 w 5329866"/>
              <a:gd name="connsiteY18" fmla="*/ 4479062 h 6857999"/>
              <a:gd name="connsiteX19" fmla="*/ 2 w 5329866"/>
              <a:gd name="connsiteY19" fmla="*/ 4479020 h 6857999"/>
              <a:gd name="connsiteX20" fmla="*/ 2 w 5329866"/>
              <a:gd name="connsiteY20" fmla="*/ 2451597 h 6857999"/>
              <a:gd name="connsiteX21" fmla="*/ 3670 w 5329866"/>
              <a:gd name="connsiteY21" fmla="*/ 2451597 h 6857999"/>
              <a:gd name="connsiteX22" fmla="*/ 0 w 5329866"/>
              <a:gd name="connsiteY22" fmla="*/ 2378939 h 6857999"/>
              <a:gd name="connsiteX23" fmla="*/ 1394668 w 5329866"/>
              <a:gd name="connsiteY23" fmla="*/ 3564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29866" h="6857999">
                <a:moveTo>
                  <a:pt x="1468669" y="0"/>
                </a:moveTo>
                <a:lnTo>
                  <a:pt x="3861198" y="0"/>
                </a:lnTo>
                <a:lnTo>
                  <a:pt x="3935198" y="35648"/>
                </a:lnTo>
                <a:cubicBezTo>
                  <a:pt x="4765925" y="486926"/>
                  <a:pt x="5329866" y="1367075"/>
                  <a:pt x="5329866" y="2378939"/>
                </a:cubicBezTo>
                <a:lnTo>
                  <a:pt x="5326197" y="2451597"/>
                </a:lnTo>
                <a:lnTo>
                  <a:pt x="5329866" y="2451597"/>
                </a:lnTo>
                <a:lnTo>
                  <a:pt x="5329866" y="4479062"/>
                </a:lnTo>
                <a:lnTo>
                  <a:pt x="5329866" y="4613614"/>
                </a:lnTo>
                <a:lnTo>
                  <a:pt x="5323072" y="4613614"/>
                </a:lnTo>
                <a:lnTo>
                  <a:pt x="5316108" y="4751536"/>
                </a:lnTo>
                <a:cubicBezTo>
                  <a:pt x="5230813" y="5591417"/>
                  <a:pt x="4755512" y="6316001"/>
                  <a:pt x="4074162" y="6741331"/>
                </a:cubicBezTo>
                <a:lnTo>
                  <a:pt x="3866902" y="6857999"/>
                </a:lnTo>
                <a:lnTo>
                  <a:pt x="1462965" y="6857999"/>
                </a:lnTo>
                <a:lnTo>
                  <a:pt x="1255705" y="6741331"/>
                </a:lnTo>
                <a:cubicBezTo>
                  <a:pt x="574355" y="6316001"/>
                  <a:pt x="99054" y="5591417"/>
                  <a:pt x="13759" y="4751536"/>
                </a:cubicBezTo>
                <a:lnTo>
                  <a:pt x="6794" y="4613614"/>
                </a:lnTo>
                <a:lnTo>
                  <a:pt x="2" y="4613614"/>
                </a:lnTo>
                <a:lnTo>
                  <a:pt x="2" y="4479104"/>
                </a:lnTo>
                <a:lnTo>
                  <a:pt x="0" y="4479062"/>
                </a:lnTo>
                <a:lnTo>
                  <a:pt x="2" y="4479020"/>
                </a:lnTo>
                <a:lnTo>
                  <a:pt x="2" y="2451597"/>
                </a:lnTo>
                <a:lnTo>
                  <a:pt x="3670" y="2451597"/>
                </a:lnTo>
                <a:lnTo>
                  <a:pt x="0" y="2378939"/>
                </a:lnTo>
                <a:cubicBezTo>
                  <a:pt x="0" y="1367075"/>
                  <a:pt x="563941" y="486926"/>
                  <a:pt x="1394668" y="35648"/>
                </a:cubicBezTo>
                <a:close/>
              </a:path>
            </a:pathLst>
          </a:custGeom>
          <a:solidFill>
            <a:schemeClr val="accent2"/>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7" name="Title 1">
            <a:extLst>
              <a:ext uri="{FF2B5EF4-FFF2-40B4-BE49-F238E27FC236}">
                <a16:creationId xmlns:a16="http://schemas.microsoft.com/office/drawing/2014/main" xmlns="" id="{3E88BC5D-D10D-D2EE-8AE9-4CDCE46A205D}"/>
              </a:ext>
            </a:extLst>
          </p:cNvPr>
          <p:cNvSpPr>
            <a:spLocks noGrp="1"/>
          </p:cNvSpPr>
          <p:nvPr>
            <p:ph type="title" hasCustomPrompt="1"/>
          </p:nvPr>
        </p:nvSpPr>
        <p:spPr>
          <a:xfrm>
            <a:off x="783681" y="2404268"/>
            <a:ext cx="7217511" cy="2049462"/>
          </a:xfrm>
        </p:spPr>
        <p:txBody>
          <a:bodyPr vert="horz" lIns="0" tIns="0" rIns="0" bIns="0" rtlCol="0" anchor="t">
            <a:noAutofit/>
          </a:bodyPr>
          <a:lstStyle>
            <a:lvl1pPr>
              <a:defRPr lang="en-US" sz="8000" b="0" i="0" spc="1000">
                <a:solidFill>
                  <a:schemeClr val="bg1"/>
                </a:solidFill>
                <a:ea typeface="+mn-ea"/>
                <a:cs typeface="+mn-cs"/>
              </a:defRPr>
            </a:lvl1pPr>
          </a:lstStyle>
          <a:p>
            <a:pPr marL="0" lvl="0" indent="0">
              <a:spcBef>
                <a:spcPts val="1000"/>
              </a:spcBef>
              <a:buFont typeface="Arial" panose="020B0604020202020204" pitchFamily="34" charset="0"/>
            </a:pPr>
            <a:r>
              <a:rPr lang="en-US" dirty="0"/>
              <a:t>Master Title</a:t>
            </a:r>
          </a:p>
        </p:txBody>
      </p:sp>
    </p:spTree>
    <p:extLst>
      <p:ext uri="{BB962C8B-B14F-4D97-AF65-F5344CB8AC3E}">
        <p14:creationId xmlns:p14="http://schemas.microsoft.com/office/powerpoint/2010/main" xmlns="" val="2212233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2"/>
        </a:solidFill>
        <a:effectLst/>
      </p:bgPr>
    </p:bg>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xmlns="" id="{DAB6B870-F337-8AB9-902B-76B31B88B8DE}"/>
              </a:ext>
            </a:extLst>
          </p:cNvPr>
          <p:cNvSpPr>
            <a:spLocks noGrp="1"/>
          </p:cNvSpPr>
          <p:nvPr>
            <p:ph type="title"/>
          </p:nvPr>
        </p:nvSpPr>
        <p:spPr>
          <a:xfrm>
            <a:off x="6096000" y="3039033"/>
            <a:ext cx="3478306" cy="3186954"/>
          </a:xfrm>
        </p:spPr>
        <p:txBody>
          <a:bodyPr vert="horz" lIns="0" tIns="0" rIns="0" bIns="0" rtlCol="0" anchor="t">
            <a:noAutofit/>
          </a:bodyPr>
          <a:lstStyle>
            <a:lvl1pPr>
              <a:lnSpc>
                <a:spcPct val="150000"/>
              </a:lnSpc>
              <a:defRPr lang="en-US" sz="1600" b="1" i="0" spc="50">
                <a:solidFill>
                  <a:schemeClr val="accent1"/>
                </a:solidFill>
                <a:latin typeface="+mn-lt"/>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10" name="Text Placeholder 3">
            <a:extLst>
              <a:ext uri="{FF2B5EF4-FFF2-40B4-BE49-F238E27FC236}">
                <a16:creationId xmlns:a16="http://schemas.microsoft.com/office/drawing/2014/main" xmlns="" id="{D96EB741-6571-225B-B7A7-4AA9D1E618DE}"/>
              </a:ext>
            </a:extLst>
          </p:cNvPr>
          <p:cNvSpPr>
            <a:spLocks noGrp="1"/>
          </p:cNvSpPr>
          <p:nvPr>
            <p:ph type="body" sz="quarter" idx="13" hasCustomPrompt="1"/>
          </p:nvPr>
        </p:nvSpPr>
        <p:spPr>
          <a:xfrm>
            <a:off x="3290962" y="0"/>
            <a:ext cx="4667994" cy="6857998"/>
          </a:xfrm>
          <a:noFill/>
        </p:spPr>
        <p:txBody>
          <a:bodyPr vert="horz" wrap="square" lIns="0" tIns="0" rIns="0" bIns="0" rtlCol="0" anchor="ctr">
            <a:noAutofit/>
          </a:bodyPr>
          <a:lstStyle>
            <a:lvl1pPr marL="0" indent="0">
              <a:buNone/>
              <a:defRPr lang="en-US" sz="8000" spc="1000" dirty="0">
                <a:solidFill>
                  <a:schemeClr val="tx2">
                    <a:alpha val="10000"/>
                  </a:schemeClr>
                </a:solidFill>
                <a:effectLst/>
                <a:latin typeface="+mj-lt"/>
              </a:defRPr>
            </a:lvl1pPr>
          </a:lstStyle>
          <a:p>
            <a:pPr marL="228600" marR="0" lvl="0" indent="-228600" fontAlgn="auto">
              <a:lnSpc>
                <a:spcPct val="100000"/>
              </a:lnSpc>
              <a:spcBef>
                <a:spcPts val="0"/>
              </a:spcBef>
              <a:spcAft>
                <a:spcPts val="0"/>
              </a:spcAft>
              <a:buClrTx/>
              <a:buSzTx/>
              <a:tabLst/>
            </a:pPr>
            <a:r>
              <a:rPr lang="en-US" dirty="0"/>
              <a:t>Thank</a:t>
            </a:r>
          </a:p>
          <a:p>
            <a:pPr marL="228600" marR="0" lvl="0" indent="-228600" fontAlgn="auto">
              <a:lnSpc>
                <a:spcPct val="100000"/>
              </a:lnSpc>
              <a:spcBef>
                <a:spcPts val="0"/>
              </a:spcBef>
              <a:spcAft>
                <a:spcPts val="0"/>
              </a:spcAft>
              <a:buClrTx/>
              <a:buSzTx/>
              <a:tabLst/>
            </a:pPr>
            <a:r>
              <a:rPr lang="en-US" dirty="0"/>
              <a:t>Thank</a:t>
            </a:r>
          </a:p>
          <a:p>
            <a:pPr marL="228600" marR="0" lvl="0" indent="-228600" fontAlgn="auto">
              <a:lnSpc>
                <a:spcPct val="100000"/>
              </a:lnSpc>
              <a:spcBef>
                <a:spcPts val="0"/>
              </a:spcBef>
              <a:spcAft>
                <a:spcPts val="0"/>
              </a:spcAft>
              <a:buClrTx/>
              <a:buSzTx/>
              <a:tabLst/>
            </a:pPr>
            <a:r>
              <a:rPr lang="en-US" dirty="0"/>
              <a:t>Thank </a:t>
            </a:r>
          </a:p>
          <a:p>
            <a:pPr marL="228600" marR="0" lvl="0" indent="-228600" fontAlgn="auto">
              <a:lnSpc>
                <a:spcPct val="100000"/>
              </a:lnSpc>
              <a:spcBef>
                <a:spcPts val="0"/>
              </a:spcBef>
              <a:spcAft>
                <a:spcPts val="0"/>
              </a:spcAft>
              <a:buClrTx/>
              <a:buSzTx/>
              <a:tabLst/>
            </a:pPr>
            <a:r>
              <a:rPr lang="en-US" dirty="0"/>
              <a:t>You</a:t>
            </a:r>
          </a:p>
          <a:p>
            <a:pPr marL="228600" marR="0" lvl="0" indent="-228600" fontAlgn="auto">
              <a:lnSpc>
                <a:spcPct val="100000"/>
              </a:lnSpc>
              <a:spcBef>
                <a:spcPts val="0"/>
              </a:spcBef>
              <a:spcAft>
                <a:spcPts val="0"/>
              </a:spcAft>
              <a:buClrTx/>
              <a:buSzTx/>
              <a:tabLst/>
            </a:pPr>
            <a:r>
              <a:rPr lang="en-US" dirty="0"/>
              <a:t>You</a:t>
            </a:r>
          </a:p>
          <a:p>
            <a:pPr marL="228600" marR="0" lvl="0" indent="-228600" fontAlgn="auto">
              <a:lnSpc>
                <a:spcPct val="100000"/>
              </a:lnSpc>
              <a:spcBef>
                <a:spcPts val="0"/>
              </a:spcBef>
              <a:spcAft>
                <a:spcPts val="0"/>
              </a:spcAft>
              <a:buClrTx/>
              <a:buSzTx/>
              <a:tabLst/>
            </a:pPr>
            <a:r>
              <a:rPr lang="en-US" dirty="0"/>
              <a:t>You</a:t>
            </a:r>
          </a:p>
          <a:p>
            <a:pPr marL="228600" marR="0" lvl="0" indent="-228600" fontAlgn="auto">
              <a:lnSpc>
                <a:spcPct val="100000"/>
              </a:lnSpc>
              <a:spcBef>
                <a:spcPts val="0"/>
              </a:spcBef>
              <a:spcAft>
                <a:spcPts val="0"/>
              </a:spcAft>
              <a:buClrTx/>
              <a:buSzTx/>
              <a:tabLst/>
            </a:pPr>
            <a:r>
              <a:rPr lang="en-US" dirty="0"/>
              <a:t>you</a:t>
            </a:r>
          </a:p>
        </p:txBody>
      </p:sp>
      <p:sp>
        <p:nvSpPr>
          <p:cNvPr id="11" name="Text Placeholder 3">
            <a:extLst>
              <a:ext uri="{FF2B5EF4-FFF2-40B4-BE49-F238E27FC236}">
                <a16:creationId xmlns:a16="http://schemas.microsoft.com/office/drawing/2014/main" xmlns="" id="{6826FD8D-780A-4913-0206-2F5C031F3798}"/>
              </a:ext>
            </a:extLst>
          </p:cNvPr>
          <p:cNvSpPr>
            <a:spLocks noGrp="1"/>
          </p:cNvSpPr>
          <p:nvPr>
            <p:ph type="body" sz="quarter" idx="14" hasCustomPrompt="1"/>
          </p:nvPr>
        </p:nvSpPr>
        <p:spPr>
          <a:xfrm>
            <a:off x="3290962" y="1209784"/>
            <a:ext cx="4667994" cy="3186954"/>
          </a:xfrm>
          <a:noFill/>
        </p:spPr>
        <p:txBody>
          <a:bodyPr vert="horz" wrap="square" lIns="0" tIns="0" rIns="0" bIns="0" rtlCol="0" anchor="ctr">
            <a:noAutofit/>
          </a:bodyPr>
          <a:lstStyle>
            <a:lvl1pPr marL="0" indent="0">
              <a:buNone/>
              <a:defRPr lang="en-US" sz="8000" spc="1000" dirty="0">
                <a:solidFill>
                  <a:schemeClr val="tx2"/>
                </a:solidFill>
                <a:effectLst/>
                <a:latin typeface="+mj-lt"/>
              </a:defRPr>
            </a:lvl1pPr>
          </a:lstStyle>
          <a:p>
            <a:pPr marL="228600" marR="0" lvl="0" indent="-228600" fontAlgn="auto">
              <a:lnSpc>
                <a:spcPct val="100000"/>
              </a:lnSpc>
              <a:spcBef>
                <a:spcPts val="0"/>
              </a:spcBef>
              <a:spcAft>
                <a:spcPts val="0"/>
              </a:spcAft>
              <a:buClrTx/>
              <a:buSzTx/>
              <a:tabLst/>
            </a:pPr>
            <a:r>
              <a:rPr lang="en-US" dirty="0"/>
              <a:t>Thankyou</a:t>
            </a:r>
          </a:p>
        </p:txBody>
      </p:sp>
    </p:spTree>
    <p:extLst>
      <p:ext uri="{BB962C8B-B14F-4D97-AF65-F5344CB8AC3E}">
        <p14:creationId xmlns:p14="http://schemas.microsoft.com/office/powerpoint/2010/main" xmlns="" val="2153117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00FC500-F642-4053-BAF5-6089711C0134}"/>
              </a:ext>
            </a:extLst>
          </p:cNvPr>
          <p:cNvSpPr>
            <a:spLocks noGrp="1"/>
          </p:cNvSpPr>
          <p:nvPr>
            <p:ph type="dt" sz="half" idx="10"/>
          </p:nvPr>
        </p:nvSpPr>
        <p:spPr/>
        <p:txBody>
          <a:bodyPr/>
          <a:lstStyle/>
          <a:p>
            <a:fld id="{343A1EA9-2F38-48CB-AF7D-9BB19AF18BC7}" type="datetimeFigureOut">
              <a:rPr lang="en-US" smtClean="0"/>
              <a:pPr/>
              <a:t>12/24/2025</a:t>
            </a:fld>
            <a:endParaRPr lang="en-US" dirty="0"/>
          </a:p>
        </p:txBody>
      </p:sp>
      <p:sp>
        <p:nvSpPr>
          <p:cNvPr id="3" name="Footer Placeholder 2">
            <a:extLst>
              <a:ext uri="{FF2B5EF4-FFF2-40B4-BE49-F238E27FC236}">
                <a16:creationId xmlns:a16="http://schemas.microsoft.com/office/drawing/2014/main" xmlns="" id="{199F3B82-D550-4F28-A656-5F00643B193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2F913A51-3B3C-4545-B4AD-AD86736B09A9}"/>
              </a:ext>
            </a:extLst>
          </p:cNvPr>
          <p:cNvSpPr>
            <a:spLocks noGrp="1"/>
          </p:cNvSpPr>
          <p:nvPr>
            <p:ph type="sldNum" sz="quarter" idx="12"/>
          </p:nvPr>
        </p:nvSpPr>
        <p:spPr/>
        <p:txBody>
          <a:bodyPr/>
          <a:lstStyle/>
          <a:p>
            <a:fld id="{037AACF6-4755-428F-B9BC-E9F0CAD9B92C}" type="slidenum">
              <a:rPr lang="en-US" smtClean="0"/>
              <a:pPr/>
              <a:t>‹#›</a:t>
            </a:fld>
            <a:endParaRPr lang="en-US" dirty="0"/>
          </a:p>
        </p:txBody>
      </p:sp>
    </p:spTree>
    <p:extLst>
      <p:ext uri="{BB962C8B-B14F-4D97-AF65-F5344CB8AC3E}">
        <p14:creationId xmlns:p14="http://schemas.microsoft.com/office/powerpoint/2010/main" xmlns="" val="125194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xmlns="" id="{F986A58D-6106-E01B-0BDC-2F992AD25A9D}"/>
              </a:ext>
            </a:extLst>
          </p:cNvPr>
          <p:cNvSpPr>
            <a:spLocks noGrp="1"/>
          </p:cNvSpPr>
          <p:nvPr>
            <p:ph type="title"/>
          </p:nvPr>
        </p:nvSpPr>
        <p:spPr>
          <a:xfrm>
            <a:off x="638462" y="642551"/>
            <a:ext cx="10915076" cy="1553680"/>
          </a:xfrm>
        </p:spPr>
        <p:txBody>
          <a:bodyPr lIns="0" tIns="0" rIns="0" bIns="0" anchor="t"/>
          <a:lstStyle>
            <a:lvl1pPr>
              <a:defRPr sz="5500">
                <a:solidFill>
                  <a:schemeClr val="accent4"/>
                </a:solidFill>
                <a:latin typeface="+mj-lt"/>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xmlns="" id="{C3F1B2C6-F3A6-F65F-DF38-0E32604698E7}"/>
              </a:ext>
            </a:extLst>
          </p:cNvPr>
          <p:cNvSpPr>
            <a:spLocks noGrp="1"/>
          </p:cNvSpPr>
          <p:nvPr>
            <p:ph type="body" sz="quarter" idx="24" hasCustomPrompt="1"/>
          </p:nvPr>
        </p:nvSpPr>
        <p:spPr>
          <a:xfrm>
            <a:off x="0" y="358823"/>
            <a:ext cx="6644109" cy="6858000"/>
          </a:xfrm>
        </p:spPr>
        <p:txBody>
          <a:bodyPr anchor="t">
            <a:noAutofit/>
          </a:bodyPr>
          <a:lstStyle>
            <a:lvl1pPr marL="0" indent="0">
              <a:lnSpc>
                <a:spcPct val="75000"/>
              </a:lnSpc>
              <a:spcBef>
                <a:spcPts val="0"/>
              </a:spcBef>
              <a:buNone/>
              <a:defRPr sz="76000" b="0" spc="1000">
                <a:solidFill>
                  <a:schemeClr val="accent1">
                    <a:alpha val="5000"/>
                  </a:schemeClr>
                </a:solidFill>
                <a:latin typeface="+mj-lt"/>
              </a:defRPr>
            </a:lvl1pPr>
            <a:lvl2pPr marL="457200" indent="0">
              <a:buNone/>
              <a:defRPr spc="1000">
                <a:latin typeface="Felix Titling" pitchFamily="82" charset="77"/>
              </a:defRPr>
            </a:lvl2pPr>
            <a:lvl3pPr marL="914400" indent="0">
              <a:buNone/>
              <a:defRPr spc="1000">
                <a:latin typeface="Felix Titling" pitchFamily="82" charset="77"/>
              </a:defRPr>
            </a:lvl3pPr>
            <a:lvl4pPr marL="1371600" indent="0">
              <a:buNone/>
              <a:defRPr spc="1000">
                <a:latin typeface="Felix Titling" pitchFamily="82" charset="77"/>
              </a:defRPr>
            </a:lvl4pPr>
            <a:lvl5pPr marL="1828800" indent="0">
              <a:buNone/>
              <a:defRPr spc="1000">
                <a:latin typeface="Felix Titling" pitchFamily="82" charset="77"/>
              </a:defRPr>
            </a:lvl5pPr>
          </a:lstStyle>
          <a:p>
            <a:pPr lvl="0"/>
            <a:r>
              <a:rPr lang="en-US" dirty="0"/>
              <a:t>a</a:t>
            </a:r>
          </a:p>
        </p:txBody>
      </p:sp>
      <p:sp>
        <p:nvSpPr>
          <p:cNvPr id="8" name="Text Placeholder 15">
            <a:extLst>
              <a:ext uri="{FF2B5EF4-FFF2-40B4-BE49-F238E27FC236}">
                <a16:creationId xmlns:a16="http://schemas.microsoft.com/office/drawing/2014/main" xmlns="" id="{CC404B5F-F158-CEF8-E5AF-9B7601510FA5}"/>
              </a:ext>
            </a:extLst>
          </p:cNvPr>
          <p:cNvSpPr>
            <a:spLocks noGrp="1"/>
          </p:cNvSpPr>
          <p:nvPr>
            <p:ph type="body" sz="quarter" idx="13"/>
          </p:nvPr>
        </p:nvSpPr>
        <p:spPr>
          <a:xfrm>
            <a:off x="638462"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8" name="Text Placeholder 15">
            <a:extLst>
              <a:ext uri="{FF2B5EF4-FFF2-40B4-BE49-F238E27FC236}">
                <a16:creationId xmlns:a16="http://schemas.microsoft.com/office/drawing/2014/main" xmlns="" id="{25014DBD-FC37-6FBB-AEBA-C826652821F8}"/>
              </a:ext>
            </a:extLst>
          </p:cNvPr>
          <p:cNvSpPr>
            <a:spLocks noGrp="1"/>
          </p:cNvSpPr>
          <p:nvPr>
            <p:ph type="body" sz="quarter" idx="20"/>
          </p:nvPr>
        </p:nvSpPr>
        <p:spPr>
          <a:xfrm>
            <a:off x="3534373"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6" name="Text Placeholder 15">
            <a:extLst>
              <a:ext uri="{FF2B5EF4-FFF2-40B4-BE49-F238E27FC236}">
                <a16:creationId xmlns:a16="http://schemas.microsoft.com/office/drawing/2014/main" xmlns="" id="{F62835A7-C3E7-285E-CDF2-A44B022CFA16}"/>
              </a:ext>
            </a:extLst>
          </p:cNvPr>
          <p:cNvSpPr>
            <a:spLocks noGrp="1"/>
          </p:cNvSpPr>
          <p:nvPr>
            <p:ph type="body" sz="quarter" idx="18"/>
          </p:nvPr>
        </p:nvSpPr>
        <p:spPr>
          <a:xfrm>
            <a:off x="6430284"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4" name="Text Placeholder 15">
            <a:extLst>
              <a:ext uri="{FF2B5EF4-FFF2-40B4-BE49-F238E27FC236}">
                <a16:creationId xmlns:a16="http://schemas.microsoft.com/office/drawing/2014/main" xmlns="" id="{EB251253-703B-546E-AB34-52E0AE4AA63E}"/>
              </a:ext>
            </a:extLst>
          </p:cNvPr>
          <p:cNvSpPr>
            <a:spLocks noGrp="1"/>
          </p:cNvSpPr>
          <p:nvPr>
            <p:ph type="body" sz="quarter" idx="16"/>
          </p:nvPr>
        </p:nvSpPr>
        <p:spPr>
          <a:xfrm>
            <a:off x="9326194" y="2547296"/>
            <a:ext cx="2227344" cy="677817"/>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21" name="Text Placeholder 18">
            <a:extLst>
              <a:ext uri="{FF2B5EF4-FFF2-40B4-BE49-F238E27FC236}">
                <a16:creationId xmlns:a16="http://schemas.microsoft.com/office/drawing/2014/main" xmlns="" id="{AAD5CDF0-03F4-067C-A930-F9EEE3F0E32B}"/>
              </a:ext>
            </a:extLst>
          </p:cNvPr>
          <p:cNvSpPr>
            <a:spLocks noGrp="1"/>
          </p:cNvSpPr>
          <p:nvPr>
            <p:ph type="body" sz="quarter" idx="26"/>
          </p:nvPr>
        </p:nvSpPr>
        <p:spPr>
          <a:xfrm>
            <a:off x="638462"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2" name="Text Placeholder 18">
            <a:extLst>
              <a:ext uri="{FF2B5EF4-FFF2-40B4-BE49-F238E27FC236}">
                <a16:creationId xmlns:a16="http://schemas.microsoft.com/office/drawing/2014/main" xmlns="" id="{1EA0E8C0-9652-ED9C-4CD9-6B72392D6DF2}"/>
              </a:ext>
            </a:extLst>
          </p:cNvPr>
          <p:cNvSpPr>
            <a:spLocks noGrp="1"/>
          </p:cNvSpPr>
          <p:nvPr>
            <p:ph type="body" sz="quarter" idx="27"/>
          </p:nvPr>
        </p:nvSpPr>
        <p:spPr>
          <a:xfrm>
            <a:off x="3534369"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3" name="Text Placeholder 18">
            <a:extLst>
              <a:ext uri="{FF2B5EF4-FFF2-40B4-BE49-F238E27FC236}">
                <a16:creationId xmlns:a16="http://schemas.microsoft.com/office/drawing/2014/main" xmlns="" id="{50155057-5F64-A44D-EBB6-913EC89187C0}"/>
              </a:ext>
            </a:extLst>
          </p:cNvPr>
          <p:cNvSpPr>
            <a:spLocks noGrp="1"/>
          </p:cNvSpPr>
          <p:nvPr>
            <p:ph type="body" sz="quarter" idx="28"/>
          </p:nvPr>
        </p:nvSpPr>
        <p:spPr>
          <a:xfrm>
            <a:off x="6430041"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20" name="Text Placeholder 18">
            <a:extLst>
              <a:ext uri="{FF2B5EF4-FFF2-40B4-BE49-F238E27FC236}">
                <a16:creationId xmlns:a16="http://schemas.microsoft.com/office/drawing/2014/main" xmlns="" id="{095532FA-0A0C-CF19-D640-F92609A78223}"/>
              </a:ext>
            </a:extLst>
          </p:cNvPr>
          <p:cNvSpPr>
            <a:spLocks noGrp="1"/>
          </p:cNvSpPr>
          <p:nvPr>
            <p:ph type="body" sz="quarter" idx="25"/>
          </p:nvPr>
        </p:nvSpPr>
        <p:spPr>
          <a:xfrm>
            <a:off x="9326191" y="3225113"/>
            <a:ext cx="2227344" cy="2707233"/>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xmlns=""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xmlns=""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xmlns="" val="208618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2"/>
        </a:solidFill>
        <a:effectLst/>
      </p:bgPr>
    </p:bg>
    <p:spTree>
      <p:nvGrpSpPr>
        <p:cNvPr id="1" name=""/>
        <p:cNvGrpSpPr/>
        <p:nvPr/>
      </p:nvGrpSpPr>
      <p:grpSpPr>
        <a:xfrm>
          <a:off x="0" y="0"/>
          <a:ext cx="0" cy="0"/>
          <a:chOff x="0" y="0"/>
          <a:chExt cx="0" cy="0"/>
        </a:xfrm>
      </p:grpSpPr>
      <p:sp>
        <p:nvSpPr>
          <p:cNvPr id="15" name="Picture Placeholder 26">
            <a:extLst>
              <a:ext uri="{FF2B5EF4-FFF2-40B4-BE49-F238E27FC236}">
                <a16:creationId xmlns:a16="http://schemas.microsoft.com/office/drawing/2014/main" xmlns="" id="{6A67D644-32E7-08DE-4A04-59BC59DA67E6}"/>
              </a:ext>
            </a:extLst>
          </p:cNvPr>
          <p:cNvSpPr>
            <a:spLocks noGrp="1"/>
          </p:cNvSpPr>
          <p:nvPr>
            <p:ph type="pic" sz="quarter" idx="10"/>
          </p:nvPr>
        </p:nvSpPr>
        <p:spPr>
          <a:xfrm>
            <a:off x="3923536" y="697867"/>
            <a:ext cx="4344928" cy="5462266"/>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3"/>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2" name="Title 1">
            <a:extLst>
              <a:ext uri="{FF2B5EF4-FFF2-40B4-BE49-F238E27FC236}">
                <a16:creationId xmlns:a16="http://schemas.microsoft.com/office/drawing/2014/main" xmlns="" id="{E5736C06-E9E1-16BE-139D-B69DCBBD28E1}"/>
              </a:ext>
            </a:extLst>
          </p:cNvPr>
          <p:cNvSpPr>
            <a:spLocks noGrp="1"/>
          </p:cNvSpPr>
          <p:nvPr>
            <p:ph type="title" hasCustomPrompt="1"/>
          </p:nvPr>
        </p:nvSpPr>
        <p:spPr>
          <a:xfrm>
            <a:off x="838200" y="0"/>
            <a:ext cx="10515600" cy="1736204"/>
          </a:xfrm>
        </p:spPr>
        <p:txBody>
          <a:bodyPr anchor="ctr">
            <a:noAutofit/>
          </a:bodyPr>
          <a:lstStyle>
            <a:lvl1pPr algn="ctr">
              <a:defRPr sz="8000">
                <a:solidFill>
                  <a:schemeClr val="accent1"/>
                </a:solidFill>
                <a:latin typeface="+mj-lt"/>
              </a:defRPr>
            </a:lvl1pPr>
          </a:lstStyle>
          <a:p>
            <a:r>
              <a:rPr lang="en-US" dirty="0"/>
              <a:t>Master title</a:t>
            </a:r>
          </a:p>
        </p:txBody>
      </p:sp>
      <p:sp>
        <p:nvSpPr>
          <p:cNvPr id="6" name="Text Placeholder 5">
            <a:extLst>
              <a:ext uri="{FF2B5EF4-FFF2-40B4-BE49-F238E27FC236}">
                <a16:creationId xmlns:a16="http://schemas.microsoft.com/office/drawing/2014/main" xmlns="" id="{C21A91CD-FAA1-12A5-36FC-FB6877A5CFCD}"/>
              </a:ext>
            </a:extLst>
          </p:cNvPr>
          <p:cNvSpPr>
            <a:spLocks noGrp="1"/>
          </p:cNvSpPr>
          <p:nvPr>
            <p:ph type="body" sz="quarter" idx="11" hasCustomPrompt="1"/>
          </p:nvPr>
        </p:nvSpPr>
        <p:spPr>
          <a:xfrm>
            <a:off x="837235" y="5501848"/>
            <a:ext cx="10515600" cy="1356152"/>
          </a:xfrm>
        </p:spPr>
        <p:txBody>
          <a:bodyPr anchor="ctr">
            <a:noAutofit/>
          </a:bodyPr>
          <a:lstStyle>
            <a:lvl1pPr marL="0" indent="0" algn="ctr">
              <a:buNone/>
              <a:defRPr sz="8000" b="0" spc="500" baseline="0">
                <a:solidFill>
                  <a:schemeClr val="accent1"/>
                </a:solidFill>
                <a:latin typeface="+mj-lt"/>
              </a:defRPr>
            </a:lvl1pPr>
          </a:lstStyle>
          <a:p>
            <a:r>
              <a:rPr lang="en-US" dirty="0"/>
              <a:t>Master title</a:t>
            </a:r>
            <a:endParaRPr lang="en-US" dirty="0">
              <a:solidFill>
                <a:schemeClr val="accent1"/>
              </a:solidFill>
            </a:endParaRPr>
          </a:p>
        </p:txBody>
      </p:sp>
    </p:spTree>
    <p:extLst>
      <p:ext uri="{BB962C8B-B14F-4D97-AF65-F5344CB8AC3E}">
        <p14:creationId xmlns:p14="http://schemas.microsoft.com/office/powerpoint/2010/main" xmlns="" val="293796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610349A9-96E5-48EF-811D-326560B8C152}"/>
              </a:ext>
            </a:extLst>
          </p:cNvPr>
          <p:cNvSpPr>
            <a:spLocks noGrp="1"/>
          </p:cNvSpPr>
          <p:nvPr>
            <p:ph type="title" hasCustomPrompt="1"/>
          </p:nvPr>
        </p:nvSpPr>
        <p:spPr>
          <a:xfrm>
            <a:off x="5590572" y="1188358"/>
            <a:ext cx="5962964" cy="1335273"/>
          </a:xfrm>
        </p:spPr>
        <p:txBody>
          <a:bodyPr lIns="0" tIns="0" rIns="0" bIns="0" anchor="t">
            <a:noAutofit/>
          </a:bodyPr>
          <a:lstStyle>
            <a:lvl1pPr>
              <a:defRPr sz="5500">
                <a:solidFill>
                  <a:schemeClr val="accent4"/>
                </a:solidFill>
                <a:latin typeface="+mj-lt"/>
              </a:defRPr>
            </a:lvl1pPr>
          </a:lstStyle>
          <a:p>
            <a:r>
              <a:rPr lang="en-US" dirty="0"/>
              <a:t>Master title style</a:t>
            </a:r>
          </a:p>
        </p:txBody>
      </p:sp>
      <p:sp>
        <p:nvSpPr>
          <p:cNvPr id="15" name="Picture Placeholder 26">
            <a:extLst>
              <a:ext uri="{FF2B5EF4-FFF2-40B4-BE49-F238E27FC236}">
                <a16:creationId xmlns:a16="http://schemas.microsoft.com/office/drawing/2014/main" xmlns="" id="{E0689DF6-C6F5-534C-0D45-ED59D0031289}"/>
              </a:ext>
            </a:extLst>
          </p:cNvPr>
          <p:cNvSpPr>
            <a:spLocks noGrp="1"/>
          </p:cNvSpPr>
          <p:nvPr>
            <p:ph type="pic" sz="quarter" idx="10"/>
          </p:nvPr>
        </p:nvSpPr>
        <p:spPr>
          <a:xfrm>
            <a:off x="838200" y="860958"/>
            <a:ext cx="4085468" cy="5136084"/>
          </a:xfrm>
          <a:custGeom>
            <a:avLst/>
            <a:gdLst>
              <a:gd name="connsiteX0" fmla="*/ 2247899 w 4495799"/>
              <a:gd name="connsiteY0" fmla="*/ 0 h 5651934"/>
              <a:gd name="connsiteX1" fmla="*/ 4495799 w 4495799"/>
              <a:gd name="connsiteY1" fmla="*/ 2223551 h 5651934"/>
              <a:gd name="connsiteX2" fmla="*/ 4495799 w 4495799"/>
              <a:gd name="connsiteY2" fmla="*/ 5651934 h 5651934"/>
              <a:gd name="connsiteX3" fmla="*/ 0 w 4495799"/>
              <a:gd name="connsiteY3" fmla="*/ 5651934 h 5651934"/>
              <a:gd name="connsiteX4" fmla="*/ 0 w 4495799"/>
              <a:gd name="connsiteY4" fmla="*/ 2223531 h 5651934"/>
              <a:gd name="connsiteX5" fmla="*/ 11605 w 4495799"/>
              <a:gd name="connsiteY5" fmla="*/ 1996206 h 5651934"/>
              <a:gd name="connsiteX6" fmla="*/ 2247899 w 4495799"/>
              <a:gd name="connsiteY6" fmla="*/ 0 h 56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5799" h="5651934">
                <a:moveTo>
                  <a:pt x="2247899" y="0"/>
                </a:moveTo>
                <a:cubicBezTo>
                  <a:pt x="3489380" y="0"/>
                  <a:pt x="4495799" y="995518"/>
                  <a:pt x="4495799" y="2223551"/>
                </a:cubicBezTo>
                <a:lnTo>
                  <a:pt x="4495799" y="5651934"/>
                </a:lnTo>
                <a:lnTo>
                  <a:pt x="0" y="5651934"/>
                </a:lnTo>
                <a:lnTo>
                  <a:pt x="0" y="2223531"/>
                </a:lnTo>
                <a:lnTo>
                  <a:pt x="11605" y="1996206"/>
                </a:lnTo>
                <a:cubicBezTo>
                  <a:pt x="126720" y="874967"/>
                  <a:pt x="1084011" y="0"/>
                  <a:pt x="2247899" y="0"/>
                </a:cubicBezTo>
                <a:close/>
              </a:path>
            </a:pathLst>
          </a:custGeom>
          <a:solidFill>
            <a:schemeClr val="accent2"/>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24" name="Text Placeholder 15">
            <a:extLst>
              <a:ext uri="{FF2B5EF4-FFF2-40B4-BE49-F238E27FC236}">
                <a16:creationId xmlns:a16="http://schemas.microsoft.com/office/drawing/2014/main" xmlns="" id="{EB251253-703B-546E-AB34-52E0AE4AA63E}"/>
              </a:ext>
            </a:extLst>
          </p:cNvPr>
          <p:cNvSpPr>
            <a:spLocks noGrp="1"/>
          </p:cNvSpPr>
          <p:nvPr>
            <p:ph type="body" sz="quarter" idx="16"/>
          </p:nvPr>
        </p:nvSpPr>
        <p:spPr>
          <a:xfrm>
            <a:off x="5590571" y="3000733"/>
            <a:ext cx="5763227" cy="2996309"/>
          </a:xfrm>
        </p:spPr>
        <p:txBody>
          <a:bodyPr lIns="0" tIns="0" rIns="0" bIns="0">
            <a:noAutofit/>
          </a:bodyPr>
          <a:lstStyle>
            <a:lvl1pPr marL="285750" indent="-285750">
              <a:buFont typeface="Arial" panose="020B0604020202020204" pitchFamily="34" charset="0"/>
              <a:buChar char="•"/>
              <a:defRPr sz="1600" b="1" i="0">
                <a:solidFill>
                  <a:srgbClr val="C16548"/>
                </a:solidFill>
                <a:latin typeface="+mn-lt"/>
              </a:defRPr>
            </a:lvl1pPr>
          </a:lstStyle>
          <a:p>
            <a:pPr lvl="0"/>
            <a:r>
              <a:rPr lang="en-US"/>
              <a:t>Click to edit Master text styles</a:t>
            </a:r>
          </a:p>
          <a:p>
            <a:pPr lvl="1"/>
            <a:r>
              <a:rPr lang="en-US"/>
              <a:t>Second level</a:t>
            </a:r>
          </a:p>
          <a:p>
            <a:pPr lvl="2"/>
            <a:r>
              <a:rPr lang="en-US"/>
              <a:t>Third level</a:t>
            </a:r>
          </a:p>
        </p:txBody>
      </p:sp>
      <p:sp>
        <p:nvSpPr>
          <p:cNvPr id="3" name="Footer Placeholder 2">
            <a:extLst>
              <a:ext uri="{FF2B5EF4-FFF2-40B4-BE49-F238E27FC236}">
                <a16:creationId xmlns:a16="http://schemas.microsoft.com/office/drawing/2014/main" xmlns=""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xmlns=""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xmlns="" val="618571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36C06-E9E1-16BE-139D-B69DCBBD28E1}"/>
              </a:ext>
            </a:extLst>
          </p:cNvPr>
          <p:cNvSpPr>
            <a:spLocks noGrp="1"/>
          </p:cNvSpPr>
          <p:nvPr>
            <p:ph type="title"/>
          </p:nvPr>
        </p:nvSpPr>
        <p:spPr>
          <a:xfrm>
            <a:off x="638462" y="642551"/>
            <a:ext cx="10915076" cy="1192137"/>
          </a:xfrm>
        </p:spPr>
        <p:txBody>
          <a:bodyPr lIns="0" tIns="0" rIns="0" bIns="0" anchor="t"/>
          <a:lstStyle>
            <a:lvl1pPr algn="ctr">
              <a:defRPr sz="5500">
                <a:solidFill>
                  <a:schemeClr val="accent4"/>
                </a:solidFill>
              </a:defRPr>
            </a:lvl1pPr>
          </a:lstStyle>
          <a:p>
            <a:r>
              <a:rPr lang="en-US"/>
              <a:t>Click to edit Master title style</a:t>
            </a:r>
            <a:endParaRPr lang="en-US" dirty="0"/>
          </a:p>
        </p:txBody>
      </p:sp>
      <p:sp>
        <p:nvSpPr>
          <p:cNvPr id="15" name="Text Placeholder 15">
            <a:extLst>
              <a:ext uri="{FF2B5EF4-FFF2-40B4-BE49-F238E27FC236}">
                <a16:creationId xmlns:a16="http://schemas.microsoft.com/office/drawing/2014/main" xmlns="" id="{08E835A2-9A63-E732-F9E2-A4F4914B1769}"/>
              </a:ext>
            </a:extLst>
          </p:cNvPr>
          <p:cNvSpPr>
            <a:spLocks noGrp="1"/>
          </p:cNvSpPr>
          <p:nvPr>
            <p:ph type="body" sz="quarter" idx="24" hasCustomPrompt="1"/>
          </p:nvPr>
        </p:nvSpPr>
        <p:spPr>
          <a:xfrm>
            <a:off x="636455" y="1834688"/>
            <a:ext cx="5310927" cy="723085"/>
          </a:xfrm>
          <a:solidFill>
            <a:schemeClr val="accent4"/>
          </a:solidFill>
          <a:ln>
            <a:solidFill>
              <a:schemeClr val="accent4"/>
            </a:solidFill>
          </a:ln>
        </p:spPr>
        <p:txBody>
          <a:bodyPr lIns="0" tIns="0" rIns="0" bIns="0" anchor="ctr">
            <a:noAutofit/>
          </a:bodyPr>
          <a:lstStyle>
            <a:lvl1pPr marL="0" indent="0" algn="ctr">
              <a:buNone/>
              <a:defRPr sz="2400" b="0" i="0" spc="500" baseline="0">
                <a:solidFill>
                  <a:schemeClr val="bg1"/>
                </a:solidFill>
                <a:latin typeface="+mj-lt"/>
              </a:defRPr>
            </a:lvl1pPr>
          </a:lstStyle>
          <a:p>
            <a:pPr lvl="0"/>
            <a:r>
              <a:rPr lang="en-US" dirty="0"/>
              <a:t>Master text styles</a:t>
            </a:r>
          </a:p>
        </p:txBody>
      </p:sp>
      <p:sp>
        <p:nvSpPr>
          <p:cNvPr id="27" name="Text Placeholder 15">
            <a:extLst>
              <a:ext uri="{FF2B5EF4-FFF2-40B4-BE49-F238E27FC236}">
                <a16:creationId xmlns:a16="http://schemas.microsoft.com/office/drawing/2014/main" xmlns="" id="{7CA4D69F-DA63-104E-3FB3-1F2D82C3B599}"/>
              </a:ext>
            </a:extLst>
          </p:cNvPr>
          <p:cNvSpPr>
            <a:spLocks noGrp="1"/>
          </p:cNvSpPr>
          <p:nvPr>
            <p:ph type="body" sz="quarter" idx="40" hasCustomPrompt="1"/>
          </p:nvPr>
        </p:nvSpPr>
        <p:spPr>
          <a:xfrm>
            <a:off x="6244466" y="1834688"/>
            <a:ext cx="5310927" cy="723085"/>
          </a:xfrm>
          <a:solidFill>
            <a:schemeClr val="accent1"/>
          </a:solidFill>
          <a:ln>
            <a:solidFill>
              <a:schemeClr val="accent1"/>
            </a:solidFill>
          </a:ln>
        </p:spPr>
        <p:txBody>
          <a:bodyPr lIns="0" tIns="0" rIns="0" bIns="0" anchor="ctr">
            <a:noAutofit/>
          </a:bodyPr>
          <a:lstStyle>
            <a:lvl1pPr marL="0" indent="0" algn="ctr">
              <a:buNone/>
              <a:defRPr sz="2400" b="0" i="0" spc="500" baseline="0">
                <a:solidFill>
                  <a:schemeClr val="bg1"/>
                </a:solidFill>
                <a:latin typeface="+mj-lt"/>
              </a:defRPr>
            </a:lvl1pPr>
          </a:lstStyle>
          <a:p>
            <a:pPr lvl="0"/>
            <a:r>
              <a:rPr lang="en-US" dirty="0"/>
              <a:t>Master text styles</a:t>
            </a:r>
          </a:p>
        </p:txBody>
      </p:sp>
      <p:sp>
        <p:nvSpPr>
          <p:cNvPr id="8" name="Text Placeholder 15">
            <a:extLst>
              <a:ext uri="{FF2B5EF4-FFF2-40B4-BE49-F238E27FC236}">
                <a16:creationId xmlns:a16="http://schemas.microsoft.com/office/drawing/2014/main" xmlns="" id="{CC404B5F-F158-CEF8-E5AF-9B7601510FA5}"/>
              </a:ext>
            </a:extLst>
          </p:cNvPr>
          <p:cNvSpPr>
            <a:spLocks noGrp="1"/>
          </p:cNvSpPr>
          <p:nvPr>
            <p:ph type="body" sz="quarter" idx="13" hasCustomPrompt="1"/>
          </p:nvPr>
        </p:nvSpPr>
        <p:spPr>
          <a:xfrm>
            <a:off x="636455" y="2557773"/>
            <a:ext cx="1769072"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dirty="0"/>
              <a:t>Master text</a:t>
            </a:r>
          </a:p>
        </p:txBody>
      </p:sp>
      <p:sp>
        <p:nvSpPr>
          <p:cNvPr id="34" name="Text Placeholder 15">
            <a:extLst>
              <a:ext uri="{FF2B5EF4-FFF2-40B4-BE49-F238E27FC236}">
                <a16:creationId xmlns:a16="http://schemas.microsoft.com/office/drawing/2014/main" xmlns="" id="{CAC50623-C141-FF48-2679-AD0F48D51D1E}"/>
              </a:ext>
            </a:extLst>
          </p:cNvPr>
          <p:cNvSpPr>
            <a:spLocks noGrp="1"/>
          </p:cNvSpPr>
          <p:nvPr>
            <p:ph type="body" sz="quarter" idx="25" hasCustomPrompt="1"/>
          </p:nvPr>
        </p:nvSpPr>
        <p:spPr>
          <a:xfrm>
            <a:off x="2405526" y="2557773"/>
            <a:ext cx="1772935"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dirty="0"/>
              <a:t>Master text</a:t>
            </a:r>
          </a:p>
        </p:txBody>
      </p:sp>
      <p:sp>
        <p:nvSpPr>
          <p:cNvPr id="35" name="Text Placeholder 15">
            <a:extLst>
              <a:ext uri="{FF2B5EF4-FFF2-40B4-BE49-F238E27FC236}">
                <a16:creationId xmlns:a16="http://schemas.microsoft.com/office/drawing/2014/main" xmlns="" id="{FAAA39D6-45B2-A7D3-5DC3-C2459FFFC140}"/>
              </a:ext>
            </a:extLst>
          </p:cNvPr>
          <p:cNvSpPr>
            <a:spLocks noGrp="1"/>
          </p:cNvSpPr>
          <p:nvPr>
            <p:ph type="body" sz="quarter" idx="26" hasCustomPrompt="1"/>
          </p:nvPr>
        </p:nvSpPr>
        <p:spPr>
          <a:xfrm>
            <a:off x="4178310" y="2557773"/>
            <a:ext cx="1769072" cy="425705"/>
          </a:xfrm>
          <a:solidFill>
            <a:schemeClr val="accent4">
              <a:lumMod val="20000"/>
              <a:lumOff val="80000"/>
            </a:schemeClr>
          </a:solidFill>
          <a:ln>
            <a:solidFill>
              <a:schemeClr val="accent4"/>
            </a:solidFill>
          </a:ln>
        </p:spPr>
        <p:txBody>
          <a:bodyPr lIns="91440" tIns="91440" rIns="91440" bIns="91440" anchor="ctr">
            <a:noAutofit/>
          </a:bodyPr>
          <a:lstStyle>
            <a:lvl1pPr marL="0" indent="0" algn="ctr">
              <a:buNone/>
              <a:defRPr sz="1600" b="0" i="0">
                <a:solidFill>
                  <a:schemeClr val="accent4"/>
                </a:solidFill>
                <a:latin typeface="+mn-lt"/>
              </a:defRPr>
            </a:lvl1pPr>
          </a:lstStyle>
          <a:p>
            <a:pPr lvl="0"/>
            <a:r>
              <a:rPr lang="en-US" dirty="0"/>
              <a:t>Master text</a:t>
            </a:r>
          </a:p>
        </p:txBody>
      </p:sp>
      <p:sp>
        <p:nvSpPr>
          <p:cNvPr id="26" name="Text Placeholder 15">
            <a:extLst>
              <a:ext uri="{FF2B5EF4-FFF2-40B4-BE49-F238E27FC236}">
                <a16:creationId xmlns:a16="http://schemas.microsoft.com/office/drawing/2014/main" xmlns="" id="{08456420-6A32-6316-DB13-BD852A1B7ECC}"/>
              </a:ext>
            </a:extLst>
          </p:cNvPr>
          <p:cNvSpPr>
            <a:spLocks noGrp="1"/>
          </p:cNvSpPr>
          <p:nvPr>
            <p:ph type="body" sz="quarter" idx="39" hasCustomPrompt="1"/>
          </p:nvPr>
        </p:nvSpPr>
        <p:spPr>
          <a:xfrm>
            <a:off x="6244466" y="2557773"/>
            <a:ext cx="1769072"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dirty="0"/>
              <a:t>Master text</a:t>
            </a:r>
          </a:p>
        </p:txBody>
      </p:sp>
      <p:sp>
        <p:nvSpPr>
          <p:cNvPr id="28" name="Text Placeholder 15">
            <a:extLst>
              <a:ext uri="{FF2B5EF4-FFF2-40B4-BE49-F238E27FC236}">
                <a16:creationId xmlns:a16="http://schemas.microsoft.com/office/drawing/2014/main" xmlns="" id="{4006011E-82D1-0E59-8663-132BB94A82AD}"/>
              </a:ext>
            </a:extLst>
          </p:cNvPr>
          <p:cNvSpPr>
            <a:spLocks noGrp="1"/>
          </p:cNvSpPr>
          <p:nvPr>
            <p:ph type="body" sz="quarter" idx="41" hasCustomPrompt="1"/>
          </p:nvPr>
        </p:nvSpPr>
        <p:spPr>
          <a:xfrm>
            <a:off x="8013537" y="2557773"/>
            <a:ext cx="1772935"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dirty="0"/>
              <a:t>Master text</a:t>
            </a:r>
          </a:p>
        </p:txBody>
      </p:sp>
      <p:sp>
        <p:nvSpPr>
          <p:cNvPr id="29" name="Text Placeholder 15">
            <a:extLst>
              <a:ext uri="{FF2B5EF4-FFF2-40B4-BE49-F238E27FC236}">
                <a16:creationId xmlns:a16="http://schemas.microsoft.com/office/drawing/2014/main" xmlns="" id="{979E2337-5EFF-E5EE-D81F-00E835015F4B}"/>
              </a:ext>
            </a:extLst>
          </p:cNvPr>
          <p:cNvSpPr>
            <a:spLocks noGrp="1"/>
          </p:cNvSpPr>
          <p:nvPr>
            <p:ph type="body" sz="quarter" idx="42" hasCustomPrompt="1"/>
          </p:nvPr>
        </p:nvSpPr>
        <p:spPr>
          <a:xfrm>
            <a:off x="9786321" y="2557773"/>
            <a:ext cx="1769072" cy="425705"/>
          </a:xfrm>
          <a:solidFill>
            <a:schemeClr val="accent2"/>
          </a:solidFill>
          <a:ln>
            <a:solidFill>
              <a:schemeClr val="accent1"/>
            </a:solidFill>
          </a:ln>
        </p:spPr>
        <p:txBody>
          <a:bodyPr lIns="91440" tIns="91440" rIns="91440" bIns="91440" anchor="ctr">
            <a:noAutofit/>
          </a:bodyPr>
          <a:lstStyle>
            <a:lvl1pPr marL="0" indent="0" algn="ctr">
              <a:buNone/>
              <a:defRPr sz="1600" b="0" i="0">
                <a:solidFill>
                  <a:schemeClr val="accent1"/>
                </a:solidFill>
                <a:latin typeface="+mn-lt"/>
              </a:defRPr>
            </a:lvl1pPr>
          </a:lstStyle>
          <a:p>
            <a:pPr lvl="0"/>
            <a:r>
              <a:rPr lang="en-US" dirty="0"/>
              <a:t>Master text</a:t>
            </a:r>
          </a:p>
        </p:txBody>
      </p:sp>
      <p:sp>
        <p:nvSpPr>
          <p:cNvPr id="20" name="Text Placeholder 18">
            <a:extLst>
              <a:ext uri="{FF2B5EF4-FFF2-40B4-BE49-F238E27FC236}">
                <a16:creationId xmlns:a16="http://schemas.microsoft.com/office/drawing/2014/main" xmlns="" id="{BAB66CF5-0D1B-FF68-BB2E-8A5D28F0BC56}"/>
              </a:ext>
            </a:extLst>
          </p:cNvPr>
          <p:cNvSpPr>
            <a:spLocks noGrp="1"/>
          </p:cNvSpPr>
          <p:nvPr>
            <p:ph type="body" sz="quarter" idx="36"/>
          </p:nvPr>
        </p:nvSpPr>
        <p:spPr>
          <a:xfrm>
            <a:off x="636455" y="2983478"/>
            <a:ext cx="1769071"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21" name="Text Placeholder 18">
            <a:extLst>
              <a:ext uri="{FF2B5EF4-FFF2-40B4-BE49-F238E27FC236}">
                <a16:creationId xmlns:a16="http://schemas.microsoft.com/office/drawing/2014/main" xmlns="" id="{52E7EFCE-36D7-CF86-2FEF-E3734FE9950E}"/>
              </a:ext>
            </a:extLst>
          </p:cNvPr>
          <p:cNvSpPr>
            <a:spLocks noGrp="1"/>
          </p:cNvSpPr>
          <p:nvPr>
            <p:ph type="body" sz="quarter" idx="37"/>
          </p:nvPr>
        </p:nvSpPr>
        <p:spPr>
          <a:xfrm>
            <a:off x="2405295" y="2983478"/>
            <a:ext cx="1772935"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22" name="Text Placeholder 18">
            <a:extLst>
              <a:ext uri="{FF2B5EF4-FFF2-40B4-BE49-F238E27FC236}">
                <a16:creationId xmlns:a16="http://schemas.microsoft.com/office/drawing/2014/main" xmlns="" id="{6E1DCC08-6799-A1AC-28C2-A872BAF1E55A}"/>
              </a:ext>
            </a:extLst>
          </p:cNvPr>
          <p:cNvSpPr>
            <a:spLocks noGrp="1"/>
          </p:cNvSpPr>
          <p:nvPr>
            <p:ph type="body" sz="quarter" idx="38"/>
          </p:nvPr>
        </p:nvSpPr>
        <p:spPr>
          <a:xfrm>
            <a:off x="4178463" y="2983478"/>
            <a:ext cx="1768919" cy="2707233"/>
          </a:xfrm>
          <a:ln>
            <a:solidFill>
              <a:schemeClr val="accent4"/>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4"/>
                </a:solidFill>
                <a:latin typeface="+mn-lt"/>
              </a:defRPr>
            </a:lvl1pPr>
          </a:lstStyle>
          <a:p>
            <a:pPr lvl="0"/>
            <a:r>
              <a:rPr lang="en-US"/>
              <a:t>Click to edit Master text styles</a:t>
            </a:r>
          </a:p>
        </p:txBody>
      </p:sp>
      <p:sp>
        <p:nvSpPr>
          <p:cNvPr id="30" name="Text Placeholder 18">
            <a:extLst>
              <a:ext uri="{FF2B5EF4-FFF2-40B4-BE49-F238E27FC236}">
                <a16:creationId xmlns:a16="http://schemas.microsoft.com/office/drawing/2014/main" xmlns="" id="{CE1BF705-AAB1-D537-2C0D-A795D1D4D176}"/>
              </a:ext>
            </a:extLst>
          </p:cNvPr>
          <p:cNvSpPr>
            <a:spLocks noGrp="1"/>
          </p:cNvSpPr>
          <p:nvPr>
            <p:ph type="body" sz="quarter" idx="43"/>
          </p:nvPr>
        </p:nvSpPr>
        <p:spPr>
          <a:xfrm>
            <a:off x="6244466" y="2983478"/>
            <a:ext cx="1769071"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1" name="Text Placeholder 18">
            <a:extLst>
              <a:ext uri="{FF2B5EF4-FFF2-40B4-BE49-F238E27FC236}">
                <a16:creationId xmlns:a16="http://schemas.microsoft.com/office/drawing/2014/main" xmlns="" id="{5F504EFC-46D9-97D5-DA53-4D8EB52D1340}"/>
              </a:ext>
            </a:extLst>
          </p:cNvPr>
          <p:cNvSpPr>
            <a:spLocks noGrp="1"/>
          </p:cNvSpPr>
          <p:nvPr>
            <p:ph type="body" sz="quarter" idx="44"/>
          </p:nvPr>
        </p:nvSpPr>
        <p:spPr>
          <a:xfrm>
            <a:off x="8013306" y="2983478"/>
            <a:ext cx="1772935"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2" name="Text Placeholder 18">
            <a:extLst>
              <a:ext uri="{FF2B5EF4-FFF2-40B4-BE49-F238E27FC236}">
                <a16:creationId xmlns:a16="http://schemas.microsoft.com/office/drawing/2014/main" xmlns="" id="{C1231552-C2DF-2460-9DCB-33B1379D7509}"/>
              </a:ext>
            </a:extLst>
          </p:cNvPr>
          <p:cNvSpPr>
            <a:spLocks noGrp="1"/>
          </p:cNvSpPr>
          <p:nvPr>
            <p:ph type="body" sz="quarter" idx="45"/>
          </p:nvPr>
        </p:nvSpPr>
        <p:spPr>
          <a:xfrm>
            <a:off x="9786474" y="2983478"/>
            <a:ext cx="1768919" cy="2707233"/>
          </a:xfrm>
          <a:ln>
            <a:solidFill>
              <a:schemeClr val="accent1"/>
            </a:solidFill>
          </a:ln>
        </p:spPr>
        <p:txBody>
          <a:bodyPr lIns="182880" tIns="182880" rIns="182880" bIns="182880">
            <a:noAutofit/>
          </a:bodyPr>
          <a:lstStyle>
            <a:lvl1pPr marL="171450" indent="-171450">
              <a:lnSpc>
                <a:spcPct val="150000"/>
              </a:lnSpc>
              <a:buFont typeface="Arial" panose="020B0604020202020204" pitchFamily="34" charset="0"/>
              <a:buChar char="•"/>
              <a:defRPr sz="1200" b="0" i="0" spc="50" baseline="0">
                <a:solidFill>
                  <a:schemeClr val="accent1"/>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xmlns=""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xmlns=""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xmlns="" val="3617834081"/>
      </p:ext>
    </p:extLst>
  </p:cSld>
  <p:clrMapOvr>
    <a:masterClrMapping/>
  </p:clrMapOvr>
  <p:extLst>
    <p:ext uri="{DCECCB84-F9BA-43D5-87BE-67443E8EF086}">
      <p15:sldGuideLst xmlns:p15="http://schemas.microsoft.com/office/powerpoint/2012/main" xmlns="">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endParaRPr lang="en-US" dirty="0"/>
          </a:p>
        </p:txBody>
      </p:sp>
      <p:sp>
        <p:nvSpPr>
          <p:cNvPr id="26" name="Content Placeholder 2">
            <a:extLst>
              <a:ext uri="{FF2B5EF4-FFF2-40B4-BE49-F238E27FC236}">
                <a16:creationId xmlns:a16="http://schemas.microsoft.com/office/drawing/2014/main" xmlns="" id="{87B17915-F2EE-16C0-9704-09115209610D}"/>
              </a:ext>
            </a:extLst>
          </p:cNvPr>
          <p:cNvSpPr>
            <a:spLocks noGrp="1"/>
          </p:cNvSpPr>
          <p:nvPr>
            <p:ph idx="1" hasCustomPrompt="1"/>
          </p:nvPr>
        </p:nvSpPr>
        <p:spPr>
          <a:xfrm>
            <a:off x="512064" y="1655064"/>
            <a:ext cx="11164824" cy="4599432"/>
          </a:xfrm>
        </p:spPr>
        <p:txBody>
          <a:bodyPr>
            <a:noAutofit/>
          </a:bodyPr>
          <a:lstStyle>
            <a:lvl1pPr>
              <a:defRPr sz="3200"/>
            </a:lvl1pPr>
            <a:lvl2pPr marL="457200" indent="0" algn="l">
              <a:buNone/>
              <a:defRPr sz="1400"/>
            </a:lvl2pPr>
            <a:lvl3pPr>
              <a:defRPr sz="2400"/>
            </a:lvl3pPr>
            <a:lvl4pPr>
              <a:defRPr sz="2000"/>
            </a:lvl4pPr>
            <a:lvl5pPr>
              <a:defRPr sz="2000"/>
            </a:lvl5pPr>
            <a:lvl6pPr>
              <a:defRPr sz="2000"/>
            </a:lvl6pPr>
            <a:lvl7pPr>
              <a:defRPr sz="2000"/>
            </a:lvl7pPr>
            <a:lvl8pPr>
              <a:defRPr sz="2000"/>
            </a:lvl8pPr>
            <a:lvl9pPr>
              <a:defRPr sz="2000"/>
            </a:lvl9pPr>
          </a:lstStyle>
          <a:p>
            <a:pPr lvl="1"/>
            <a:r>
              <a:rPr lang="en-US" dirty="0"/>
              <a:t>Smart Graphic</a:t>
            </a:r>
          </a:p>
        </p:txBody>
      </p:sp>
      <p:sp>
        <p:nvSpPr>
          <p:cNvPr id="3" name="Footer Placeholder 2">
            <a:extLst>
              <a:ext uri="{FF2B5EF4-FFF2-40B4-BE49-F238E27FC236}">
                <a16:creationId xmlns:a16="http://schemas.microsoft.com/office/drawing/2014/main" xmlns=""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xmlns=""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xmlns="" val="2409995778"/>
      </p:ext>
    </p:extLst>
  </p:cSld>
  <p:clrMapOvr>
    <a:masterClrMapping/>
  </p:clrMapOvr>
  <p:extLst>
    <p:ext uri="{DCECCB84-F9BA-43D5-87BE-67443E8EF086}">
      <p15:sldGuideLst xmlns:p15="http://schemas.microsoft.com/office/powerpoint/2012/main" xmlns="">
        <p15:guide id="1"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36C06-E9E1-16BE-139D-B69DCBBD28E1}"/>
              </a:ext>
            </a:extLst>
          </p:cNvPr>
          <p:cNvSpPr>
            <a:spLocks noGrp="1"/>
          </p:cNvSpPr>
          <p:nvPr>
            <p:ph type="title"/>
          </p:nvPr>
        </p:nvSpPr>
        <p:spPr>
          <a:xfrm>
            <a:off x="638462" y="642551"/>
            <a:ext cx="10915076" cy="1553680"/>
          </a:xfrm>
        </p:spPr>
        <p:txBody>
          <a:bodyPr lIns="0" tIns="0" rIns="0" bIns="0" anchor="t"/>
          <a:lstStyle>
            <a:lvl1pPr algn="ctr">
              <a:defRPr sz="5500">
                <a:solidFill>
                  <a:schemeClr val="accent4"/>
                </a:solidFill>
                <a:latin typeface="+mj-lt"/>
              </a:defRPr>
            </a:lvl1pPr>
          </a:lstStyle>
          <a:p>
            <a:r>
              <a:rPr lang="en-US"/>
              <a:t>Click to edit Master title style</a:t>
            </a:r>
            <a:endParaRPr lang="en-US" dirty="0"/>
          </a:p>
        </p:txBody>
      </p:sp>
      <p:sp>
        <p:nvSpPr>
          <p:cNvPr id="19" name="Text Placeholder 7">
            <a:extLst>
              <a:ext uri="{FF2B5EF4-FFF2-40B4-BE49-F238E27FC236}">
                <a16:creationId xmlns:a16="http://schemas.microsoft.com/office/drawing/2014/main" xmlns="" id="{2A29FDC8-4969-6E0E-767C-B89B08D3D23D}"/>
              </a:ext>
            </a:extLst>
          </p:cNvPr>
          <p:cNvSpPr>
            <a:spLocks noGrp="1"/>
          </p:cNvSpPr>
          <p:nvPr>
            <p:ph type="body" sz="quarter" idx="26" hasCustomPrompt="1"/>
          </p:nvPr>
        </p:nvSpPr>
        <p:spPr>
          <a:xfrm>
            <a:off x="622336" y="2195513"/>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dirty="0"/>
              <a:t>0</a:t>
            </a:r>
          </a:p>
        </p:txBody>
      </p:sp>
      <p:sp>
        <p:nvSpPr>
          <p:cNvPr id="7" name="Text Placeholder 18">
            <a:extLst>
              <a:ext uri="{FF2B5EF4-FFF2-40B4-BE49-F238E27FC236}">
                <a16:creationId xmlns:a16="http://schemas.microsoft.com/office/drawing/2014/main" xmlns="" id="{894B01F3-B2C5-4835-6EF9-A40EB060128A}"/>
              </a:ext>
            </a:extLst>
          </p:cNvPr>
          <p:cNvSpPr>
            <a:spLocks noGrp="1"/>
          </p:cNvSpPr>
          <p:nvPr>
            <p:ph type="body" sz="quarter" idx="15"/>
          </p:nvPr>
        </p:nvSpPr>
        <p:spPr>
          <a:xfrm>
            <a:off x="1555389"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20" name="Text Placeholder 7">
            <a:extLst>
              <a:ext uri="{FF2B5EF4-FFF2-40B4-BE49-F238E27FC236}">
                <a16:creationId xmlns:a16="http://schemas.microsoft.com/office/drawing/2014/main" xmlns="" id="{49CE4F9C-B2A8-323E-0B57-0B8FD348FA13}"/>
              </a:ext>
            </a:extLst>
          </p:cNvPr>
          <p:cNvSpPr>
            <a:spLocks noGrp="1"/>
          </p:cNvSpPr>
          <p:nvPr>
            <p:ph type="body" sz="quarter" idx="27" hasCustomPrompt="1"/>
          </p:nvPr>
        </p:nvSpPr>
        <p:spPr>
          <a:xfrm>
            <a:off x="3820511" y="2196231"/>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dirty="0"/>
              <a:t>0</a:t>
            </a:r>
          </a:p>
        </p:txBody>
      </p:sp>
      <p:sp>
        <p:nvSpPr>
          <p:cNvPr id="13" name="Text Placeholder 18">
            <a:extLst>
              <a:ext uri="{FF2B5EF4-FFF2-40B4-BE49-F238E27FC236}">
                <a16:creationId xmlns:a16="http://schemas.microsoft.com/office/drawing/2014/main" xmlns="" id="{E9B260B4-D1BC-635B-D388-0E1A9CF2C18E}"/>
              </a:ext>
            </a:extLst>
          </p:cNvPr>
          <p:cNvSpPr>
            <a:spLocks noGrp="1"/>
          </p:cNvSpPr>
          <p:nvPr>
            <p:ph type="body" sz="quarter" idx="24"/>
          </p:nvPr>
        </p:nvSpPr>
        <p:spPr>
          <a:xfrm>
            <a:off x="5830848"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21" name="Text Placeholder 7">
            <a:extLst>
              <a:ext uri="{FF2B5EF4-FFF2-40B4-BE49-F238E27FC236}">
                <a16:creationId xmlns:a16="http://schemas.microsoft.com/office/drawing/2014/main" xmlns="" id="{6470C7D3-57C4-0583-E642-C6AB3565F67F}"/>
              </a:ext>
            </a:extLst>
          </p:cNvPr>
          <p:cNvSpPr>
            <a:spLocks noGrp="1"/>
          </p:cNvSpPr>
          <p:nvPr>
            <p:ph type="body" sz="quarter" idx="28" hasCustomPrompt="1"/>
          </p:nvPr>
        </p:nvSpPr>
        <p:spPr>
          <a:xfrm>
            <a:off x="7732902" y="2196231"/>
            <a:ext cx="1743075" cy="3884612"/>
          </a:xfrm>
          <a:noFill/>
        </p:spPr>
        <p:txBody>
          <a:bodyPr vert="horz" lIns="91440" tIns="45720" rIns="91440" bIns="45720" rtlCol="0" anchor="t">
            <a:noAutofit/>
          </a:bodyPr>
          <a:lstStyle>
            <a:lvl1pPr marL="0" indent="0">
              <a:buNone/>
              <a:defRPr lang="en-US" sz="30000" b="0" spc="500" dirty="0">
                <a:ln>
                  <a:noFill/>
                </a:ln>
                <a:solidFill>
                  <a:srgbClr val="C16548">
                    <a:alpha val="10000"/>
                  </a:srgbClr>
                </a:solidFill>
                <a:latin typeface="+mj-lt"/>
                <a:ea typeface="+mj-ea"/>
                <a:cs typeface="+mj-cs"/>
              </a:defRPr>
            </a:lvl1pPr>
          </a:lstStyle>
          <a:p>
            <a:pPr marL="914400" lvl="0" indent="-1143000">
              <a:spcBef>
                <a:spcPct val="0"/>
              </a:spcBef>
            </a:pPr>
            <a:r>
              <a:rPr lang="en-US" dirty="0"/>
              <a:t>0</a:t>
            </a:r>
          </a:p>
        </p:txBody>
      </p:sp>
      <p:sp>
        <p:nvSpPr>
          <p:cNvPr id="15" name="Text Placeholder 18">
            <a:extLst>
              <a:ext uri="{FF2B5EF4-FFF2-40B4-BE49-F238E27FC236}">
                <a16:creationId xmlns:a16="http://schemas.microsoft.com/office/drawing/2014/main" xmlns="" id="{6978037E-3163-1C71-E997-16A7D05981D2}"/>
              </a:ext>
            </a:extLst>
          </p:cNvPr>
          <p:cNvSpPr>
            <a:spLocks noGrp="1"/>
          </p:cNvSpPr>
          <p:nvPr>
            <p:ph type="body" sz="quarter" idx="25"/>
          </p:nvPr>
        </p:nvSpPr>
        <p:spPr>
          <a:xfrm>
            <a:off x="9810474" y="2703910"/>
            <a:ext cx="1743062" cy="2503346"/>
          </a:xfrm>
        </p:spPr>
        <p:txBody>
          <a:bodyPr lIns="0" tIns="0" rIns="0" bIns="0">
            <a:noAutofit/>
          </a:bodyPr>
          <a:lstStyle>
            <a:lvl1pPr marL="0" indent="0">
              <a:lnSpc>
                <a:spcPct val="150000"/>
              </a:lnSpc>
              <a:buFont typeface="Arial" panose="020B0604020202020204" pitchFamily="34" charset="0"/>
              <a:buNone/>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xmlns=""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xmlns=""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xmlns="" val="70760618"/>
      </p:ext>
    </p:extLst>
  </p:cSld>
  <p:clrMapOvr>
    <a:masterClrMapping/>
  </p:clrMapOvr>
  <p:extLst>
    <p:ext uri="{DCECCB84-F9BA-43D5-87BE-67443E8EF086}">
      <p15:sldGuideLst xmlns:p15="http://schemas.microsoft.com/office/powerpoint/2012/main" xmlns="">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4"/>
        </a:solidFill>
        <a:effectLst/>
      </p:bgPr>
    </p:bg>
    <p:spTree>
      <p:nvGrpSpPr>
        <p:cNvPr id="1" name=""/>
        <p:cNvGrpSpPr/>
        <p:nvPr/>
      </p:nvGrpSpPr>
      <p:grpSpPr>
        <a:xfrm>
          <a:off x="0" y="0"/>
          <a:ext cx="0" cy="0"/>
          <a:chOff x="0" y="0"/>
          <a:chExt cx="0" cy="0"/>
        </a:xfrm>
      </p:grpSpPr>
      <p:sp>
        <p:nvSpPr>
          <p:cNvPr id="39" name="Text Placeholder 3">
            <a:extLst>
              <a:ext uri="{FF2B5EF4-FFF2-40B4-BE49-F238E27FC236}">
                <a16:creationId xmlns:a16="http://schemas.microsoft.com/office/drawing/2014/main" xmlns="" id="{CB59D176-085F-4D98-7EAC-587AAF3883FE}"/>
              </a:ext>
            </a:extLst>
          </p:cNvPr>
          <p:cNvSpPr>
            <a:spLocks noGrp="1"/>
          </p:cNvSpPr>
          <p:nvPr>
            <p:ph type="body" sz="quarter" idx="12" hasCustomPrompt="1"/>
          </p:nvPr>
        </p:nvSpPr>
        <p:spPr>
          <a:xfrm>
            <a:off x="0" y="-496452"/>
            <a:ext cx="12192000" cy="992899"/>
          </a:xfrm>
        </p:spPr>
        <p:txBody>
          <a:bodyPr lIns="0" tIns="0" rIns="0" bIns="0">
            <a:noAutofit/>
          </a:bodyPr>
          <a:lstStyle>
            <a:lvl1pPr marL="0" indent="0" algn="ctr">
              <a:buNone/>
              <a:defRPr sz="85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 title</a:t>
            </a:r>
          </a:p>
        </p:txBody>
      </p:sp>
      <p:sp>
        <p:nvSpPr>
          <p:cNvPr id="40" name="Text Placeholder 3">
            <a:extLst>
              <a:ext uri="{FF2B5EF4-FFF2-40B4-BE49-F238E27FC236}">
                <a16:creationId xmlns:a16="http://schemas.microsoft.com/office/drawing/2014/main" xmlns="" id="{35534993-EB28-20A0-649F-874B18BF08A2}"/>
              </a:ext>
            </a:extLst>
          </p:cNvPr>
          <p:cNvSpPr>
            <a:spLocks noGrp="1"/>
          </p:cNvSpPr>
          <p:nvPr>
            <p:ph type="body" sz="quarter" idx="13" hasCustomPrompt="1"/>
          </p:nvPr>
        </p:nvSpPr>
        <p:spPr>
          <a:xfrm>
            <a:off x="0" y="642270"/>
            <a:ext cx="12192000" cy="992899"/>
          </a:xfrm>
        </p:spPr>
        <p:txBody>
          <a:bodyPr lIns="0" tIns="0" rIns="0" bIns="0">
            <a:noAutofit/>
          </a:bodyPr>
          <a:lstStyle>
            <a:lvl1pPr marL="0" indent="0" algn="ctr">
              <a:buNone/>
              <a:defRPr sz="85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 title</a:t>
            </a:r>
          </a:p>
        </p:txBody>
      </p:sp>
      <p:sp>
        <p:nvSpPr>
          <p:cNvPr id="45" name="Text Placeholder 3">
            <a:extLst>
              <a:ext uri="{FF2B5EF4-FFF2-40B4-BE49-F238E27FC236}">
                <a16:creationId xmlns:a16="http://schemas.microsoft.com/office/drawing/2014/main" xmlns="" id="{C343DEA5-C42E-2B07-9B4F-07365994AEB8}"/>
              </a:ext>
            </a:extLst>
          </p:cNvPr>
          <p:cNvSpPr>
            <a:spLocks noGrp="1"/>
          </p:cNvSpPr>
          <p:nvPr>
            <p:ph type="body" sz="quarter" idx="18" hasCustomPrompt="1"/>
          </p:nvPr>
        </p:nvSpPr>
        <p:spPr>
          <a:xfrm>
            <a:off x="0" y="1780992"/>
            <a:ext cx="12192000" cy="992899"/>
          </a:xfrm>
        </p:spPr>
        <p:txBody>
          <a:bodyPr lIns="0" tIns="0" rIns="0" bIns="0">
            <a:noAutofit/>
          </a:bodyPr>
          <a:lstStyle>
            <a:lvl1pPr marL="0" indent="0" algn="ctr">
              <a:buNone/>
              <a:defRPr sz="85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 title</a:t>
            </a:r>
          </a:p>
        </p:txBody>
      </p:sp>
      <p:sp>
        <p:nvSpPr>
          <p:cNvPr id="46" name="Text Placeholder 3">
            <a:extLst>
              <a:ext uri="{FF2B5EF4-FFF2-40B4-BE49-F238E27FC236}">
                <a16:creationId xmlns:a16="http://schemas.microsoft.com/office/drawing/2014/main" xmlns="" id="{575FF4D9-84C9-19DB-9830-B3FFCD6F520D}"/>
              </a:ext>
            </a:extLst>
          </p:cNvPr>
          <p:cNvSpPr>
            <a:spLocks noGrp="1"/>
          </p:cNvSpPr>
          <p:nvPr>
            <p:ph type="body" sz="quarter" idx="19" hasCustomPrompt="1"/>
          </p:nvPr>
        </p:nvSpPr>
        <p:spPr>
          <a:xfrm>
            <a:off x="0" y="2919714"/>
            <a:ext cx="12192000" cy="992899"/>
          </a:xfrm>
        </p:spPr>
        <p:txBody>
          <a:bodyPr lIns="0" tIns="0" rIns="0" bIns="0">
            <a:noAutofit/>
          </a:bodyPr>
          <a:lstStyle>
            <a:lvl1pPr marL="0" indent="0" algn="ctr">
              <a:buNone/>
              <a:defRPr sz="85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 title</a:t>
            </a:r>
          </a:p>
        </p:txBody>
      </p:sp>
      <p:sp>
        <p:nvSpPr>
          <p:cNvPr id="42" name="Text Placeholder 3">
            <a:extLst>
              <a:ext uri="{FF2B5EF4-FFF2-40B4-BE49-F238E27FC236}">
                <a16:creationId xmlns:a16="http://schemas.microsoft.com/office/drawing/2014/main" xmlns="" id="{C6101C39-E513-BB9E-A945-D86FEDC7EC1C}"/>
              </a:ext>
            </a:extLst>
          </p:cNvPr>
          <p:cNvSpPr>
            <a:spLocks noGrp="1"/>
          </p:cNvSpPr>
          <p:nvPr>
            <p:ph type="body" sz="quarter" idx="15" hasCustomPrompt="1"/>
          </p:nvPr>
        </p:nvSpPr>
        <p:spPr>
          <a:xfrm>
            <a:off x="0" y="5197158"/>
            <a:ext cx="12192000" cy="992899"/>
          </a:xfrm>
        </p:spPr>
        <p:txBody>
          <a:bodyPr lIns="0" tIns="0" rIns="0" bIns="0">
            <a:noAutofit/>
          </a:bodyPr>
          <a:lstStyle>
            <a:lvl1pPr marL="0" indent="0" algn="ctr">
              <a:buNone/>
              <a:defRPr sz="85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 title</a:t>
            </a:r>
          </a:p>
        </p:txBody>
      </p:sp>
      <p:sp>
        <p:nvSpPr>
          <p:cNvPr id="41" name="Text Placeholder 3">
            <a:extLst>
              <a:ext uri="{FF2B5EF4-FFF2-40B4-BE49-F238E27FC236}">
                <a16:creationId xmlns:a16="http://schemas.microsoft.com/office/drawing/2014/main" xmlns="" id="{992DB54E-3FB3-A115-7CFE-06CB747E0FCD}"/>
              </a:ext>
            </a:extLst>
          </p:cNvPr>
          <p:cNvSpPr>
            <a:spLocks noGrp="1"/>
          </p:cNvSpPr>
          <p:nvPr>
            <p:ph type="body" sz="quarter" idx="14" hasCustomPrompt="1"/>
          </p:nvPr>
        </p:nvSpPr>
        <p:spPr>
          <a:xfrm>
            <a:off x="0" y="6335880"/>
            <a:ext cx="12192000" cy="992899"/>
          </a:xfrm>
        </p:spPr>
        <p:txBody>
          <a:bodyPr lIns="0" tIns="0" rIns="0" bIns="0">
            <a:noAutofit/>
          </a:bodyPr>
          <a:lstStyle>
            <a:lvl1pPr marL="0" indent="0" algn="ctr">
              <a:buNone/>
              <a:defRPr sz="8500" b="0" spc="1000" baseline="0">
                <a:solidFill>
                  <a:schemeClr val="bg1">
                    <a:alpha val="10000"/>
                  </a:schemeClr>
                </a:solidFill>
                <a:latin typeface="+mj-lt"/>
              </a:defRPr>
            </a:lvl1pPr>
            <a:lvl2pPr marL="457200" indent="0">
              <a:buNone/>
              <a:defRPr>
                <a:latin typeface="Felix Titling" pitchFamily="82" charset="77"/>
              </a:defRPr>
            </a:lvl2pPr>
            <a:lvl3pPr marL="914400" indent="0">
              <a:buNone/>
              <a:defRPr>
                <a:latin typeface="Felix Titling" pitchFamily="82" charset="77"/>
              </a:defRPr>
            </a:lvl3pPr>
            <a:lvl4pPr marL="1371600" indent="0">
              <a:buNone/>
              <a:defRPr>
                <a:latin typeface="Felix Titling" pitchFamily="82" charset="77"/>
              </a:defRPr>
            </a:lvl4pPr>
            <a:lvl5pPr marL="1828800" indent="0">
              <a:buNone/>
              <a:defRPr>
                <a:latin typeface="Felix Titling" pitchFamily="82" charset="77"/>
              </a:defRPr>
            </a:lvl5pPr>
          </a:lstStyle>
          <a:p>
            <a:pPr lvl="0"/>
            <a:r>
              <a:rPr lang="en-US" dirty="0"/>
              <a:t>Master title</a:t>
            </a:r>
          </a:p>
        </p:txBody>
      </p:sp>
      <p:sp>
        <p:nvSpPr>
          <p:cNvPr id="15" name="Picture Placeholder 14">
            <a:extLst>
              <a:ext uri="{FF2B5EF4-FFF2-40B4-BE49-F238E27FC236}">
                <a16:creationId xmlns:a16="http://schemas.microsoft.com/office/drawing/2014/main" xmlns="" id="{878CB881-B4B6-F9E5-06B7-B87D6D53003E}"/>
              </a:ext>
            </a:extLst>
          </p:cNvPr>
          <p:cNvSpPr>
            <a:spLocks noGrp="1"/>
          </p:cNvSpPr>
          <p:nvPr>
            <p:ph type="pic" sz="quarter" idx="10"/>
          </p:nvPr>
        </p:nvSpPr>
        <p:spPr>
          <a:xfrm>
            <a:off x="3431067" y="-2"/>
            <a:ext cx="5329866" cy="6858002"/>
          </a:xfrm>
          <a:custGeom>
            <a:avLst/>
            <a:gdLst>
              <a:gd name="connsiteX0" fmla="*/ 1468671 w 5329866"/>
              <a:gd name="connsiteY0" fmla="*/ 0 h 6858002"/>
              <a:gd name="connsiteX1" fmla="*/ 3861196 w 5329866"/>
              <a:gd name="connsiteY1" fmla="*/ 0 h 6858002"/>
              <a:gd name="connsiteX2" fmla="*/ 3935199 w 5329866"/>
              <a:gd name="connsiteY2" fmla="*/ 35649 h 6858002"/>
              <a:gd name="connsiteX3" fmla="*/ 5329866 w 5329866"/>
              <a:gd name="connsiteY3" fmla="*/ 2378940 h 6858002"/>
              <a:gd name="connsiteX4" fmla="*/ 5326197 w 5329866"/>
              <a:gd name="connsiteY4" fmla="*/ 2451598 h 6858002"/>
              <a:gd name="connsiteX5" fmla="*/ 5329866 w 5329866"/>
              <a:gd name="connsiteY5" fmla="*/ 2451598 h 6858002"/>
              <a:gd name="connsiteX6" fmla="*/ 5329866 w 5329866"/>
              <a:gd name="connsiteY6" fmla="*/ 4479063 h 6858002"/>
              <a:gd name="connsiteX7" fmla="*/ 5329866 w 5329866"/>
              <a:gd name="connsiteY7" fmla="*/ 4613615 h 6858002"/>
              <a:gd name="connsiteX8" fmla="*/ 5323072 w 5329866"/>
              <a:gd name="connsiteY8" fmla="*/ 4613615 h 6858002"/>
              <a:gd name="connsiteX9" fmla="*/ 5316108 w 5329866"/>
              <a:gd name="connsiteY9" fmla="*/ 4751537 h 6858002"/>
              <a:gd name="connsiteX10" fmla="*/ 4074162 w 5329866"/>
              <a:gd name="connsiteY10" fmla="*/ 6741332 h 6858002"/>
              <a:gd name="connsiteX11" fmla="*/ 3866899 w 5329866"/>
              <a:gd name="connsiteY11" fmla="*/ 6858002 h 6858002"/>
              <a:gd name="connsiteX12" fmla="*/ 1462968 w 5329866"/>
              <a:gd name="connsiteY12" fmla="*/ 6858002 h 6858002"/>
              <a:gd name="connsiteX13" fmla="*/ 1255705 w 5329866"/>
              <a:gd name="connsiteY13" fmla="*/ 6741332 h 6858002"/>
              <a:gd name="connsiteX14" fmla="*/ 13759 w 5329866"/>
              <a:gd name="connsiteY14" fmla="*/ 4751537 h 6858002"/>
              <a:gd name="connsiteX15" fmla="*/ 6794 w 5329866"/>
              <a:gd name="connsiteY15" fmla="*/ 4613615 h 6858002"/>
              <a:gd name="connsiteX16" fmla="*/ 2 w 5329866"/>
              <a:gd name="connsiteY16" fmla="*/ 4613615 h 6858002"/>
              <a:gd name="connsiteX17" fmla="*/ 2 w 5329866"/>
              <a:gd name="connsiteY17" fmla="*/ 4479105 h 6858002"/>
              <a:gd name="connsiteX18" fmla="*/ 0 w 5329866"/>
              <a:gd name="connsiteY18" fmla="*/ 4479063 h 6858002"/>
              <a:gd name="connsiteX19" fmla="*/ 2 w 5329866"/>
              <a:gd name="connsiteY19" fmla="*/ 4479021 h 6858002"/>
              <a:gd name="connsiteX20" fmla="*/ 2 w 5329866"/>
              <a:gd name="connsiteY20" fmla="*/ 2451598 h 6858002"/>
              <a:gd name="connsiteX21" fmla="*/ 3670 w 5329866"/>
              <a:gd name="connsiteY21" fmla="*/ 2451598 h 6858002"/>
              <a:gd name="connsiteX22" fmla="*/ 0 w 5329866"/>
              <a:gd name="connsiteY22" fmla="*/ 2378940 h 6858002"/>
              <a:gd name="connsiteX23" fmla="*/ 1394668 w 5329866"/>
              <a:gd name="connsiteY23" fmla="*/ 35649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29866" h="6858002">
                <a:moveTo>
                  <a:pt x="1468671" y="0"/>
                </a:moveTo>
                <a:lnTo>
                  <a:pt x="3861196" y="0"/>
                </a:lnTo>
                <a:lnTo>
                  <a:pt x="3935199" y="35649"/>
                </a:lnTo>
                <a:cubicBezTo>
                  <a:pt x="4765925" y="486927"/>
                  <a:pt x="5329866" y="1367076"/>
                  <a:pt x="5329866" y="2378940"/>
                </a:cubicBezTo>
                <a:lnTo>
                  <a:pt x="5326197" y="2451598"/>
                </a:lnTo>
                <a:lnTo>
                  <a:pt x="5329866" y="2451598"/>
                </a:lnTo>
                <a:lnTo>
                  <a:pt x="5329866" y="4479063"/>
                </a:lnTo>
                <a:lnTo>
                  <a:pt x="5329866" y="4613615"/>
                </a:lnTo>
                <a:lnTo>
                  <a:pt x="5323072" y="4613615"/>
                </a:lnTo>
                <a:lnTo>
                  <a:pt x="5316108" y="4751537"/>
                </a:lnTo>
                <a:cubicBezTo>
                  <a:pt x="5230813" y="5591419"/>
                  <a:pt x="4755512" y="6316003"/>
                  <a:pt x="4074162" y="6741332"/>
                </a:cubicBezTo>
                <a:lnTo>
                  <a:pt x="3866899" y="6858002"/>
                </a:lnTo>
                <a:lnTo>
                  <a:pt x="1462968" y="6858002"/>
                </a:lnTo>
                <a:lnTo>
                  <a:pt x="1255705" y="6741332"/>
                </a:lnTo>
                <a:cubicBezTo>
                  <a:pt x="574355" y="6316003"/>
                  <a:pt x="99054" y="5591419"/>
                  <a:pt x="13759" y="4751537"/>
                </a:cubicBezTo>
                <a:lnTo>
                  <a:pt x="6794" y="4613615"/>
                </a:lnTo>
                <a:lnTo>
                  <a:pt x="2" y="4613615"/>
                </a:lnTo>
                <a:lnTo>
                  <a:pt x="2" y="4479105"/>
                </a:lnTo>
                <a:lnTo>
                  <a:pt x="0" y="4479063"/>
                </a:lnTo>
                <a:lnTo>
                  <a:pt x="2" y="4479021"/>
                </a:lnTo>
                <a:lnTo>
                  <a:pt x="2" y="2451598"/>
                </a:lnTo>
                <a:lnTo>
                  <a:pt x="3670" y="2451598"/>
                </a:lnTo>
                <a:lnTo>
                  <a:pt x="0" y="2378940"/>
                </a:lnTo>
                <a:cubicBezTo>
                  <a:pt x="0" y="1367076"/>
                  <a:pt x="563941" y="486927"/>
                  <a:pt x="1394668" y="35649"/>
                </a:cubicBezTo>
                <a:close/>
              </a:path>
            </a:pathLst>
          </a:custGeom>
          <a:solidFill>
            <a:schemeClr val="accent4">
              <a:lumMod val="60000"/>
              <a:lumOff val="40000"/>
            </a:schemeClr>
          </a:solidFill>
        </p:spPr>
        <p:txBody>
          <a:bodyPr wrap="square" anchor="ctr">
            <a:noAutofit/>
          </a:bodyPr>
          <a:lstStyle>
            <a:lvl1pPr marL="0" indent="0" algn="ctr">
              <a:buNone/>
              <a:defRPr sz="1400" b="0" i="0">
                <a:latin typeface="+mn-lt"/>
              </a:defRPr>
            </a:lvl1pPr>
          </a:lstStyle>
          <a:p>
            <a:r>
              <a:rPr lang="en-US"/>
              <a:t>Click icon to add picture</a:t>
            </a:r>
            <a:endParaRPr lang="en-US" dirty="0"/>
          </a:p>
        </p:txBody>
      </p:sp>
      <p:sp>
        <p:nvSpPr>
          <p:cNvPr id="14" name="Title 2">
            <a:extLst>
              <a:ext uri="{FF2B5EF4-FFF2-40B4-BE49-F238E27FC236}">
                <a16:creationId xmlns:a16="http://schemas.microsoft.com/office/drawing/2014/main" xmlns="" id="{B731088F-47E0-33BA-856D-6E68D4A69ACE}"/>
              </a:ext>
            </a:extLst>
          </p:cNvPr>
          <p:cNvSpPr>
            <a:spLocks noGrp="1"/>
          </p:cNvSpPr>
          <p:nvPr>
            <p:ph type="title" hasCustomPrompt="1"/>
          </p:nvPr>
        </p:nvSpPr>
        <p:spPr>
          <a:xfrm>
            <a:off x="1" y="4054639"/>
            <a:ext cx="12192000" cy="996696"/>
          </a:xfrm>
        </p:spPr>
        <p:txBody>
          <a:bodyPr vert="horz" lIns="0" tIns="0" rIns="0" bIns="0" rtlCol="0" anchor="t">
            <a:noAutofit/>
          </a:bodyPr>
          <a:lstStyle>
            <a:lvl1pPr algn="ctr">
              <a:defRPr lang="en-US" sz="8500" b="0" i="0" spc="1000" dirty="0">
                <a:solidFill>
                  <a:schemeClr val="bg1"/>
                </a:solidFill>
                <a:ea typeface="+mn-ea"/>
                <a:cs typeface="+mn-cs"/>
              </a:defRPr>
            </a:lvl1pPr>
          </a:lstStyle>
          <a:p>
            <a:pPr marL="0" lvl="0" indent="0" algn="ctr">
              <a:spcBef>
                <a:spcPts val="1000"/>
              </a:spcBef>
              <a:buFont typeface="Arial" panose="020B0604020202020204" pitchFamily="34" charset="0"/>
            </a:pPr>
            <a:r>
              <a:rPr lang="en-US" dirty="0"/>
              <a:t>Master Title</a:t>
            </a:r>
          </a:p>
        </p:txBody>
      </p:sp>
    </p:spTree>
    <p:extLst>
      <p:ext uri="{BB962C8B-B14F-4D97-AF65-F5344CB8AC3E}">
        <p14:creationId xmlns:p14="http://schemas.microsoft.com/office/powerpoint/2010/main" xmlns="" val="188285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736C06-E9E1-16BE-139D-B69DCBBD28E1}"/>
              </a:ext>
            </a:extLst>
          </p:cNvPr>
          <p:cNvSpPr>
            <a:spLocks noGrp="1"/>
          </p:cNvSpPr>
          <p:nvPr>
            <p:ph type="title" hasCustomPrompt="1"/>
          </p:nvPr>
        </p:nvSpPr>
        <p:spPr>
          <a:xfrm>
            <a:off x="5590572" y="1188358"/>
            <a:ext cx="6099858" cy="1335273"/>
          </a:xfrm>
        </p:spPr>
        <p:txBody>
          <a:bodyPr lIns="0" tIns="0" rIns="0" bIns="0" anchor="t">
            <a:noAutofit/>
          </a:bodyPr>
          <a:lstStyle>
            <a:lvl1pPr>
              <a:defRPr sz="5500">
                <a:solidFill>
                  <a:schemeClr val="accent4"/>
                </a:solidFill>
                <a:latin typeface="+mj-lt"/>
              </a:defRPr>
            </a:lvl1pPr>
          </a:lstStyle>
          <a:p>
            <a:r>
              <a:rPr lang="en-US" dirty="0"/>
              <a:t>Master title style</a:t>
            </a:r>
          </a:p>
        </p:txBody>
      </p:sp>
      <p:sp>
        <p:nvSpPr>
          <p:cNvPr id="17" name="Picture Placeholder 16">
            <a:extLst>
              <a:ext uri="{FF2B5EF4-FFF2-40B4-BE49-F238E27FC236}">
                <a16:creationId xmlns:a16="http://schemas.microsoft.com/office/drawing/2014/main" xmlns="" id="{67897E40-8096-E77D-E61A-A0AAC64EA41C}"/>
              </a:ext>
            </a:extLst>
          </p:cNvPr>
          <p:cNvSpPr>
            <a:spLocks noGrp="1"/>
          </p:cNvSpPr>
          <p:nvPr>
            <p:ph type="pic" sz="quarter" idx="28"/>
          </p:nvPr>
        </p:nvSpPr>
        <p:spPr>
          <a:xfrm>
            <a:off x="938481" y="581371"/>
            <a:ext cx="3884344" cy="5415673"/>
          </a:xfrm>
          <a:custGeom>
            <a:avLst/>
            <a:gdLst>
              <a:gd name="connsiteX0" fmla="*/ 1942453 w 3884344"/>
              <a:gd name="connsiteY0" fmla="*/ 0 h 5415673"/>
              <a:gd name="connsiteX1" fmla="*/ 3874878 w 3884344"/>
              <a:gd name="connsiteY1" fmla="*/ 1743849 h 5415673"/>
              <a:gd name="connsiteX2" fmla="*/ 3884344 w 3884344"/>
              <a:gd name="connsiteY2" fmla="*/ 1931324 h 5415673"/>
              <a:gd name="connsiteX3" fmla="*/ 3884344 w 3884344"/>
              <a:gd name="connsiteY3" fmla="*/ 1953581 h 5415673"/>
              <a:gd name="connsiteX4" fmla="*/ 3882232 w 3884344"/>
              <a:gd name="connsiteY4" fmla="*/ 1995413 h 5415673"/>
              <a:gd name="connsiteX5" fmla="*/ 3884344 w 3884344"/>
              <a:gd name="connsiteY5" fmla="*/ 1995413 h 5415673"/>
              <a:gd name="connsiteX6" fmla="*/ 3884344 w 3884344"/>
              <a:gd name="connsiteY6" fmla="*/ 3571294 h 5415673"/>
              <a:gd name="connsiteX7" fmla="*/ 3879954 w 3884344"/>
              <a:gd name="connsiteY7" fmla="*/ 3571294 h 5415673"/>
              <a:gd name="connsiteX8" fmla="*/ 3874878 w 3884344"/>
              <a:gd name="connsiteY8" fmla="*/ 3671825 h 5415673"/>
              <a:gd name="connsiteX9" fmla="*/ 1942453 w 3884344"/>
              <a:gd name="connsiteY9" fmla="*/ 5415673 h 5415673"/>
              <a:gd name="connsiteX10" fmla="*/ 10029 w 3884344"/>
              <a:gd name="connsiteY10" fmla="*/ 3671825 h 5415673"/>
              <a:gd name="connsiteX11" fmla="*/ 4952 w 3884344"/>
              <a:gd name="connsiteY11" fmla="*/ 3571294 h 5415673"/>
              <a:gd name="connsiteX12" fmla="*/ 2 w 3884344"/>
              <a:gd name="connsiteY12" fmla="*/ 3571294 h 5415673"/>
              <a:gd name="connsiteX13" fmla="*/ 2 w 3884344"/>
              <a:gd name="connsiteY13" fmla="*/ 3473251 h 5415673"/>
              <a:gd name="connsiteX14" fmla="*/ 0 w 3884344"/>
              <a:gd name="connsiteY14" fmla="*/ 3473220 h 5415673"/>
              <a:gd name="connsiteX15" fmla="*/ 2 w 3884344"/>
              <a:gd name="connsiteY15" fmla="*/ 3473189 h 5415673"/>
              <a:gd name="connsiteX16" fmla="*/ 2 w 3884344"/>
              <a:gd name="connsiteY16" fmla="*/ 1995413 h 5415673"/>
              <a:gd name="connsiteX17" fmla="*/ 2675 w 3884344"/>
              <a:gd name="connsiteY17" fmla="*/ 1995413 h 5415673"/>
              <a:gd name="connsiteX18" fmla="*/ 0 w 3884344"/>
              <a:gd name="connsiteY18" fmla="*/ 1942453 h 5415673"/>
              <a:gd name="connsiteX19" fmla="*/ 1942453 w 3884344"/>
              <a:gd name="connsiteY19" fmla="*/ 0 h 541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84344" h="5415673">
                <a:moveTo>
                  <a:pt x="1942453" y="0"/>
                </a:moveTo>
                <a:cubicBezTo>
                  <a:pt x="2948191" y="0"/>
                  <a:pt x="3775405" y="764355"/>
                  <a:pt x="3874878" y="1743849"/>
                </a:cubicBezTo>
                <a:lnTo>
                  <a:pt x="3884344" y="1931324"/>
                </a:lnTo>
                <a:lnTo>
                  <a:pt x="3884344" y="1953581"/>
                </a:lnTo>
                <a:lnTo>
                  <a:pt x="3882232" y="1995413"/>
                </a:lnTo>
                <a:lnTo>
                  <a:pt x="3884344" y="1995413"/>
                </a:lnTo>
                <a:lnTo>
                  <a:pt x="3884344" y="3571294"/>
                </a:lnTo>
                <a:lnTo>
                  <a:pt x="3879954" y="3571294"/>
                </a:lnTo>
                <a:lnTo>
                  <a:pt x="3874878" y="3671825"/>
                </a:lnTo>
                <a:cubicBezTo>
                  <a:pt x="3775404" y="4651319"/>
                  <a:pt x="2948192" y="5415673"/>
                  <a:pt x="1942453" y="5415673"/>
                </a:cubicBezTo>
                <a:cubicBezTo>
                  <a:pt x="936714" y="5415673"/>
                  <a:pt x="109502" y="4651319"/>
                  <a:pt x="10029" y="3671825"/>
                </a:cubicBezTo>
                <a:lnTo>
                  <a:pt x="4952" y="3571294"/>
                </a:lnTo>
                <a:lnTo>
                  <a:pt x="2" y="3571294"/>
                </a:lnTo>
                <a:lnTo>
                  <a:pt x="2" y="3473251"/>
                </a:lnTo>
                <a:lnTo>
                  <a:pt x="0" y="3473220"/>
                </a:lnTo>
                <a:lnTo>
                  <a:pt x="2" y="3473189"/>
                </a:lnTo>
                <a:lnTo>
                  <a:pt x="2" y="1995413"/>
                </a:lnTo>
                <a:lnTo>
                  <a:pt x="2675" y="1995413"/>
                </a:lnTo>
                <a:lnTo>
                  <a:pt x="0" y="1942453"/>
                </a:lnTo>
                <a:cubicBezTo>
                  <a:pt x="0" y="869666"/>
                  <a:pt x="869666" y="0"/>
                  <a:pt x="1942453" y="0"/>
                </a:cubicBezTo>
                <a:close/>
              </a:path>
            </a:pathLst>
          </a:custGeom>
          <a:solidFill>
            <a:schemeClr val="accent2"/>
          </a:solidFill>
        </p:spPr>
        <p:txBody>
          <a:bodyPr wrap="square" anchor="ctr">
            <a:noAutofit/>
          </a:bodyPr>
          <a:lstStyle>
            <a:lvl1pPr marL="0" indent="0" algn="ctr">
              <a:buNone/>
              <a:defRPr b="0"/>
            </a:lvl1pPr>
          </a:lstStyle>
          <a:p>
            <a:r>
              <a:rPr lang="en-US"/>
              <a:t>Click icon to add picture</a:t>
            </a:r>
            <a:endParaRPr lang="en-US" dirty="0"/>
          </a:p>
        </p:txBody>
      </p:sp>
      <p:sp>
        <p:nvSpPr>
          <p:cNvPr id="8" name="Text Placeholder 15">
            <a:extLst>
              <a:ext uri="{FF2B5EF4-FFF2-40B4-BE49-F238E27FC236}">
                <a16:creationId xmlns:a16="http://schemas.microsoft.com/office/drawing/2014/main" xmlns="" id="{6414DEE6-A86D-4699-E6EF-CE6745F5D440}"/>
              </a:ext>
            </a:extLst>
          </p:cNvPr>
          <p:cNvSpPr>
            <a:spLocks noGrp="1"/>
          </p:cNvSpPr>
          <p:nvPr>
            <p:ph type="body" sz="quarter" idx="18"/>
          </p:nvPr>
        </p:nvSpPr>
        <p:spPr>
          <a:xfrm>
            <a:off x="5590571" y="3000733"/>
            <a:ext cx="2916821" cy="42826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18" name="Text Placeholder 15">
            <a:extLst>
              <a:ext uri="{FF2B5EF4-FFF2-40B4-BE49-F238E27FC236}">
                <a16:creationId xmlns:a16="http://schemas.microsoft.com/office/drawing/2014/main" xmlns="" id="{C68EE5CA-4729-4FEA-F1BC-F976BEEBC480}"/>
              </a:ext>
            </a:extLst>
          </p:cNvPr>
          <p:cNvSpPr>
            <a:spLocks noGrp="1"/>
          </p:cNvSpPr>
          <p:nvPr>
            <p:ph type="body" sz="quarter" idx="26"/>
          </p:nvPr>
        </p:nvSpPr>
        <p:spPr>
          <a:xfrm>
            <a:off x="8773609" y="3000733"/>
            <a:ext cx="2916821" cy="428268"/>
          </a:xfrm>
        </p:spPr>
        <p:txBody>
          <a:bodyPr lIns="0" tIns="0" rIns="0" bIns="0">
            <a:noAutofit/>
          </a:bodyPr>
          <a:lstStyle>
            <a:lvl1pPr marL="0" indent="0">
              <a:buNone/>
              <a:defRPr sz="1800" b="1" i="0">
                <a:solidFill>
                  <a:srgbClr val="C16548"/>
                </a:solidFill>
                <a:latin typeface="+mn-lt"/>
              </a:defRPr>
            </a:lvl1pPr>
          </a:lstStyle>
          <a:p>
            <a:pPr lvl="0"/>
            <a:r>
              <a:rPr lang="en-US"/>
              <a:t>Click to edit Master text styles</a:t>
            </a:r>
          </a:p>
        </p:txBody>
      </p:sp>
      <p:sp>
        <p:nvSpPr>
          <p:cNvPr id="12" name="Text Placeholder 18">
            <a:extLst>
              <a:ext uri="{FF2B5EF4-FFF2-40B4-BE49-F238E27FC236}">
                <a16:creationId xmlns:a16="http://schemas.microsoft.com/office/drawing/2014/main" xmlns="" id="{CA3BC7A6-D12C-160A-CB5C-E55605250892}"/>
              </a:ext>
            </a:extLst>
          </p:cNvPr>
          <p:cNvSpPr>
            <a:spLocks noGrp="1"/>
          </p:cNvSpPr>
          <p:nvPr>
            <p:ph type="body" sz="quarter" idx="25"/>
          </p:nvPr>
        </p:nvSpPr>
        <p:spPr>
          <a:xfrm>
            <a:off x="5590571" y="3530279"/>
            <a:ext cx="2916821" cy="2466764"/>
          </a:xfrm>
        </p:spPr>
        <p:txBody>
          <a:bodyPr lIns="0" tIns="0" rIns="0" bIns="0">
            <a:noAutofit/>
          </a:bodyPr>
          <a:lstStyle>
            <a:lvl1pPr marL="171450" indent="-171450">
              <a:lnSpc>
                <a:spcPct val="150000"/>
              </a:lnSpc>
              <a:buFont typeface="Arial" panose="020B0604020202020204" pitchFamily="34" charset="0"/>
              <a:buChar char="•"/>
              <a:defRPr sz="1200" b="0" i="0" spc="50" baseline="0">
                <a:solidFill>
                  <a:srgbClr val="C16548"/>
                </a:solidFill>
                <a:latin typeface="+mn-lt"/>
              </a:defRPr>
            </a:lvl1pPr>
          </a:lstStyle>
          <a:p>
            <a:pPr lvl="0"/>
            <a:r>
              <a:rPr lang="en-US"/>
              <a:t>Click to edit Master text styles</a:t>
            </a:r>
          </a:p>
        </p:txBody>
      </p:sp>
      <p:sp>
        <p:nvSpPr>
          <p:cNvPr id="19" name="Text Placeholder 18">
            <a:extLst>
              <a:ext uri="{FF2B5EF4-FFF2-40B4-BE49-F238E27FC236}">
                <a16:creationId xmlns:a16="http://schemas.microsoft.com/office/drawing/2014/main" xmlns="" id="{72DF7BAB-7F6A-3D7B-F8A9-D7C4BD1D3B64}"/>
              </a:ext>
            </a:extLst>
          </p:cNvPr>
          <p:cNvSpPr>
            <a:spLocks noGrp="1"/>
          </p:cNvSpPr>
          <p:nvPr>
            <p:ph type="body" sz="quarter" idx="27"/>
          </p:nvPr>
        </p:nvSpPr>
        <p:spPr>
          <a:xfrm>
            <a:off x="8773609" y="3530279"/>
            <a:ext cx="2916821" cy="2466764"/>
          </a:xfrm>
        </p:spPr>
        <p:txBody>
          <a:bodyPr lIns="0" tIns="0" rIns="0" bIns="0">
            <a:noAutofit/>
          </a:bodyPr>
          <a:lstStyle>
            <a:lvl1pPr marL="171450" indent="-171450">
              <a:lnSpc>
                <a:spcPct val="150000"/>
              </a:lnSpc>
              <a:buFont typeface="Arial" panose="020B0604020202020204" pitchFamily="34" charset="0"/>
              <a:buChar char="•"/>
              <a:defRPr sz="1200" b="0" i="0" spc="50" baseline="0">
                <a:solidFill>
                  <a:srgbClr val="C16548"/>
                </a:solidFill>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xmlns="" id="{18C560A5-5844-81D4-98B4-29211FD2EA12}"/>
              </a:ext>
            </a:extLst>
          </p:cNvPr>
          <p:cNvSpPr>
            <a:spLocks noGrp="1"/>
          </p:cNvSpPr>
          <p:nvPr>
            <p:ph type="ftr" sz="quarter" idx="22"/>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xmlns="" id="{2DDFB1A8-4CF1-35AB-0707-AEAF88714AC8}"/>
              </a:ext>
            </a:extLst>
          </p:cNvPr>
          <p:cNvSpPr>
            <a:spLocks noGrp="1"/>
          </p:cNvSpPr>
          <p:nvPr>
            <p:ph type="sldNum" sz="quarter" idx="23"/>
          </p:nvPr>
        </p:nvSpPr>
        <p:spPr/>
        <p:txBody>
          <a:bodyPr/>
          <a:lstStyle/>
          <a:p>
            <a:fld id="{295C7AAE-A677-454A-8BDB-62A0650ACE98}" type="slidenum">
              <a:rPr lang="en-US" smtClean="0"/>
              <a:pPr/>
              <a:t>‹#›</a:t>
            </a:fld>
            <a:endParaRPr lang="en-US" dirty="0"/>
          </a:p>
        </p:txBody>
      </p:sp>
    </p:spTree>
    <p:extLst>
      <p:ext uri="{BB962C8B-B14F-4D97-AF65-F5344CB8AC3E}">
        <p14:creationId xmlns:p14="http://schemas.microsoft.com/office/powerpoint/2010/main" xmlns="" val="149772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EB94F4E-FF39-0408-C3C6-A986750D825D}"/>
              </a:ext>
            </a:extLst>
          </p:cNvPr>
          <p:cNvSpPr>
            <a:spLocks noGrp="1"/>
          </p:cNvSpPr>
          <p:nvPr>
            <p:ph type="title"/>
          </p:nvPr>
        </p:nvSpPr>
        <p:spPr>
          <a:xfrm>
            <a:off x="638461" y="365125"/>
            <a:ext cx="10915075"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EB616EB-5E9D-04D9-F6DC-33F7E5BBA167}"/>
              </a:ext>
            </a:extLst>
          </p:cNvPr>
          <p:cNvSpPr>
            <a:spLocks noGrp="1"/>
          </p:cNvSpPr>
          <p:nvPr>
            <p:ph type="body" idx="1"/>
          </p:nvPr>
        </p:nvSpPr>
        <p:spPr>
          <a:xfrm>
            <a:off x="638460" y="1825625"/>
            <a:ext cx="1091507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a:extLst>
              <a:ext uri="{FF2B5EF4-FFF2-40B4-BE49-F238E27FC236}">
                <a16:creationId xmlns:a16="http://schemas.microsoft.com/office/drawing/2014/main" xmlns="" id="{1061C11A-4AAF-B1E1-B1F3-67C0A55EFF82}"/>
              </a:ext>
            </a:extLst>
          </p:cNvPr>
          <p:cNvSpPr>
            <a:spLocks noGrp="1"/>
          </p:cNvSpPr>
          <p:nvPr>
            <p:ph type="sldNum" sz="quarter" idx="4"/>
          </p:nvPr>
        </p:nvSpPr>
        <p:spPr>
          <a:xfrm>
            <a:off x="8810336" y="6356350"/>
            <a:ext cx="2743200" cy="365125"/>
          </a:xfrm>
          <a:prstGeom prst="rect">
            <a:avLst/>
          </a:prstGeom>
        </p:spPr>
        <p:txBody>
          <a:bodyPr vert="horz" lIns="91440" tIns="45720" rIns="91440" bIns="45720" rtlCol="0" anchor="ctr"/>
          <a:lstStyle>
            <a:lvl1pPr algn="r">
              <a:defRPr sz="1200" b="0" i="0" spc="50" baseline="0">
                <a:solidFill>
                  <a:schemeClr val="accent2">
                    <a:lumMod val="90000"/>
                  </a:schemeClr>
                </a:solidFill>
                <a:latin typeface="+mn-lt"/>
              </a:defRPr>
            </a:lvl1pPr>
          </a:lstStyle>
          <a:p>
            <a:fld id="{295C7AAE-A677-454A-8BDB-62A0650ACE98}" type="slidenum">
              <a:rPr lang="en-US" smtClean="0"/>
              <a:pPr/>
              <a:t>‹#›</a:t>
            </a:fld>
            <a:endParaRPr lang="en-US" dirty="0"/>
          </a:p>
        </p:txBody>
      </p:sp>
      <p:sp>
        <p:nvSpPr>
          <p:cNvPr id="8" name="Footer Placeholder 4">
            <a:extLst>
              <a:ext uri="{FF2B5EF4-FFF2-40B4-BE49-F238E27FC236}">
                <a16:creationId xmlns:a16="http://schemas.microsoft.com/office/drawing/2014/main" xmlns="" id="{D63DBDAD-8830-10AA-86C7-A42D12292797}"/>
              </a:ext>
            </a:extLst>
          </p:cNvPr>
          <p:cNvSpPr>
            <a:spLocks noGrp="1"/>
          </p:cNvSpPr>
          <p:nvPr>
            <p:ph type="ftr" sz="quarter" idx="3"/>
          </p:nvPr>
        </p:nvSpPr>
        <p:spPr>
          <a:xfrm>
            <a:off x="638460" y="6356350"/>
            <a:ext cx="4114800" cy="365125"/>
          </a:xfrm>
          <a:prstGeom prst="rect">
            <a:avLst/>
          </a:prstGeom>
        </p:spPr>
        <p:txBody>
          <a:bodyPr anchor="ctr"/>
          <a:lstStyle>
            <a:lvl1pPr>
              <a:defRPr sz="1200" b="0" i="0" spc="50" baseline="0">
                <a:solidFill>
                  <a:schemeClr val="accent2">
                    <a:lumMod val="90000"/>
                  </a:schemeClr>
                </a:solidFill>
                <a:latin typeface="+mn-lt"/>
              </a:defRPr>
            </a:lvl1pPr>
          </a:lstStyle>
          <a:p>
            <a:r>
              <a:rPr lang="en-US"/>
              <a:t>Presentation title</a:t>
            </a:r>
            <a:endParaRPr lang="en-US" dirty="0"/>
          </a:p>
        </p:txBody>
      </p:sp>
    </p:spTree>
    <p:extLst>
      <p:ext uri="{BB962C8B-B14F-4D97-AF65-F5344CB8AC3E}">
        <p14:creationId xmlns:p14="http://schemas.microsoft.com/office/powerpoint/2010/main" xmlns="" val="16815536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700" r:id="rId3"/>
    <p:sldLayoutId id="2147483701" r:id="rId4"/>
    <p:sldLayoutId id="2147483702" r:id="rId5"/>
    <p:sldLayoutId id="2147483703" r:id="rId6"/>
    <p:sldLayoutId id="2147483704" r:id="rId7"/>
    <p:sldLayoutId id="2147483705" r:id="rId8"/>
    <p:sldLayoutId id="2147483711" r:id="rId9"/>
    <p:sldLayoutId id="2147483706" r:id="rId10"/>
    <p:sldLayoutId id="2147483707" r:id="rId11"/>
    <p:sldLayoutId id="2147483708" r:id="rId12"/>
    <p:sldLayoutId id="2147483709" r:id="rId13"/>
    <p:sldLayoutId id="2147483710" r:id="rId14"/>
    <p:sldLayoutId id="2147483712" r:id="rId15"/>
  </p:sldLayoutIdLst>
  <p:hf hdr="0" dt="0"/>
  <p:txStyles>
    <p:titleStyle>
      <a:lvl1pPr algn="l" defTabSz="914400" rtl="0" eaLnBrk="1" latinLnBrk="0" hangingPunct="1">
        <a:lnSpc>
          <a:spcPct val="90000"/>
        </a:lnSpc>
        <a:spcBef>
          <a:spcPct val="0"/>
        </a:spcBef>
        <a:buNone/>
        <a:defRPr sz="5500" kern="1200" spc="5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1" i="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hyperlink" Target="http://www.naturuslife.com.br/" TargetMode="External"/><Relationship Id="rId2" Type="http://schemas.openxmlformats.org/officeDocument/2006/relationships/hyperlink" Target="http://www.naturuslife.com/" TargetMode="Externa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emf"/><Relationship Id="rId11" Type="http://schemas.openxmlformats.org/officeDocument/2006/relationships/image" Target="../media/image7.png"/><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706A25-0569-0BFE-AB1C-FC206CC58B7F}"/>
              </a:ext>
            </a:extLst>
          </p:cNvPr>
          <p:cNvSpPr>
            <a:spLocks noGrp="1"/>
          </p:cNvSpPr>
          <p:nvPr>
            <p:ph type="ctrTitle"/>
          </p:nvPr>
        </p:nvSpPr>
        <p:spPr/>
        <p:txBody>
          <a:bodyPr/>
          <a:lstStyle/>
          <a:p>
            <a:r>
              <a:rPr lang="en-US" sz="6000" dirty="0"/>
              <a:t/>
            </a:r>
            <a:br>
              <a:rPr lang="en-US" sz="6000" dirty="0"/>
            </a:br>
            <a:r>
              <a:rPr lang="en-US" sz="5400" dirty="0" smtClean="0">
                <a:solidFill>
                  <a:schemeClr val="bg1"/>
                </a:solidFill>
              </a:rPr>
              <a:t>glamorous</a:t>
            </a:r>
            <a:br>
              <a:rPr lang="en-US" sz="5400" dirty="0" smtClean="0">
                <a:solidFill>
                  <a:schemeClr val="bg1"/>
                </a:solidFill>
              </a:rPr>
            </a:br>
            <a:r>
              <a:rPr lang="en-US" sz="5400" dirty="0" err="1" smtClean="0">
                <a:solidFill>
                  <a:schemeClr val="bg1"/>
                </a:solidFill>
              </a:rPr>
              <a:t>Glerm</a:t>
            </a:r>
            <a:r>
              <a:rPr lang="en-US" sz="6000" dirty="0">
                <a:solidFill>
                  <a:schemeClr val="bg1"/>
                </a:solidFill>
              </a:rPr>
              <a:t/>
            </a:r>
            <a:br>
              <a:rPr lang="en-US" sz="6000" dirty="0">
                <a:solidFill>
                  <a:schemeClr val="bg1"/>
                </a:solidFill>
              </a:rPr>
            </a:br>
            <a:endParaRPr lang="en-US" sz="6000" dirty="0"/>
          </a:p>
        </p:txBody>
      </p:sp>
      <p:pic>
        <p:nvPicPr>
          <p:cNvPr id="9" name="Picture Placeholder 8" descr="Portrait of woman wearing earrings">
            <a:extLst>
              <a:ext uri="{FF2B5EF4-FFF2-40B4-BE49-F238E27FC236}">
                <a16:creationId xmlns:a16="http://schemas.microsoft.com/office/drawing/2014/main" xmlns="" id="{8C6F693F-ABBD-6DB9-A882-7461AC1586A8}"/>
              </a:ext>
            </a:extLst>
          </p:cNvPr>
          <p:cNvPicPr>
            <a:picLocks noGrp="1" noChangeAspect="1"/>
          </p:cNvPicPr>
          <p:nvPr>
            <p:ph type="pic" sz="quarter" idx="10"/>
          </p:nvPr>
        </p:nvPicPr>
        <p:blipFill>
          <a:blip r:embed="rId2">
            <a:extLst>
              <a:ext uri="{28A0092B-C50C-407E-A947-70E740481C1C}">
                <a14:useLocalDpi xmlns:a14="http://schemas.microsoft.com/office/drawing/2010/main" xmlns="" val="0"/>
              </a:ext>
            </a:extLst>
          </a:blip>
          <a:srcRect/>
          <a:stretch>
            <a:fillRect/>
          </a:stretch>
        </p:blipFill>
        <p:spPr/>
      </p:pic>
      <p:sp>
        <p:nvSpPr>
          <p:cNvPr id="4" name="Subtitle 3">
            <a:extLst>
              <a:ext uri="{FF2B5EF4-FFF2-40B4-BE49-F238E27FC236}">
                <a16:creationId xmlns:a16="http://schemas.microsoft.com/office/drawing/2014/main" xmlns="" id="{2985396A-128A-A220-F259-B76F2F78A103}"/>
              </a:ext>
            </a:extLst>
          </p:cNvPr>
          <p:cNvSpPr>
            <a:spLocks noGrp="1"/>
          </p:cNvSpPr>
          <p:nvPr>
            <p:ph type="subTitle" idx="1"/>
          </p:nvPr>
        </p:nvSpPr>
        <p:spPr>
          <a:xfrm>
            <a:off x="618338" y="4608154"/>
            <a:ext cx="5307105" cy="625532"/>
          </a:xfrm>
        </p:spPr>
        <p:txBody>
          <a:bodyPr/>
          <a:lstStyle/>
          <a:p>
            <a:pPr algn="l"/>
            <a:r>
              <a:rPr lang="en-IN" dirty="0" smtClean="0"/>
              <a:t>Radiant</a:t>
            </a:r>
            <a:r>
              <a:rPr lang="en-IN" dirty="0"/>
              <a:t>, Youthful, </a:t>
            </a:r>
            <a:r>
              <a:rPr lang="en-IN" dirty="0" smtClean="0"/>
              <a:t>&amp; Confident</a:t>
            </a:r>
            <a:endParaRPr lang="en-IN" dirty="0"/>
          </a:p>
        </p:txBody>
      </p:sp>
      <p:pic>
        <p:nvPicPr>
          <p:cNvPr id="7" name="Picture 6" descr="away (1).png"/>
          <p:cNvPicPr>
            <a:picLocks noChangeAspect="1"/>
          </p:cNvPicPr>
          <p:nvPr/>
        </p:nvPicPr>
        <p:blipFill>
          <a:blip r:embed="rId3"/>
          <a:stretch>
            <a:fillRect/>
          </a:stretch>
        </p:blipFill>
        <p:spPr>
          <a:xfrm>
            <a:off x="474559" y="1332001"/>
            <a:ext cx="3446268" cy="1121832"/>
          </a:xfrm>
          <a:prstGeom prst="rect">
            <a:avLst/>
          </a:prstGeom>
        </p:spPr>
      </p:pic>
    </p:spTree>
    <p:extLst>
      <p:ext uri="{BB962C8B-B14F-4D97-AF65-F5344CB8AC3E}">
        <p14:creationId xmlns:p14="http://schemas.microsoft.com/office/powerpoint/2010/main" xmlns="" val="927122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DA4B33-435F-6B55-E73C-CA339BFC2445}"/>
              </a:ext>
            </a:extLst>
          </p:cNvPr>
          <p:cNvSpPr>
            <a:spLocks noGrp="1"/>
          </p:cNvSpPr>
          <p:nvPr>
            <p:ph type="title"/>
          </p:nvPr>
        </p:nvSpPr>
        <p:spPr>
          <a:xfrm>
            <a:off x="638462" y="449511"/>
            <a:ext cx="10915076" cy="1192137"/>
          </a:xfrm>
        </p:spPr>
        <p:txBody>
          <a:bodyPr vert="horz" lIns="0" tIns="0" rIns="0" bIns="0" rtlCol="0" anchor="t">
            <a:noAutofit/>
          </a:bodyPr>
          <a:lstStyle/>
          <a:p>
            <a:pPr algn="l"/>
            <a:r>
              <a:rPr lang="en-US" sz="3600" dirty="0"/>
              <a:t>Value proposition</a:t>
            </a:r>
          </a:p>
        </p:txBody>
      </p:sp>
      <p:sp>
        <p:nvSpPr>
          <p:cNvPr id="7" name="Text Placeholder 6">
            <a:extLst>
              <a:ext uri="{FF2B5EF4-FFF2-40B4-BE49-F238E27FC236}">
                <a16:creationId xmlns:a16="http://schemas.microsoft.com/office/drawing/2014/main" xmlns="" id="{EE01E5EE-EE2B-A70B-6967-0D19E3C5E70B}"/>
              </a:ext>
            </a:extLst>
          </p:cNvPr>
          <p:cNvSpPr>
            <a:spLocks noGrp="1"/>
          </p:cNvSpPr>
          <p:nvPr>
            <p:ph type="body" sz="quarter" idx="24"/>
          </p:nvPr>
        </p:nvSpPr>
        <p:spPr/>
        <p:txBody>
          <a:bodyPr/>
          <a:lstStyle/>
          <a:p>
            <a:r>
              <a:rPr lang="en-US" dirty="0" smtClean="0"/>
              <a:t>Product PORTFOLIO</a:t>
            </a:r>
            <a:endParaRPr lang="en-US" dirty="0"/>
          </a:p>
        </p:txBody>
      </p:sp>
      <p:sp>
        <p:nvSpPr>
          <p:cNvPr id="14" name="Text Placeholder 13">
            <a:extLst>
              <a:ext uri="{FF2B5EF4-FFF2-40B4-BE49-F238E27FC236}">
                <a16:creationId xmlns:a16="http://schemas.microsoft.com/office/drawing/2014/main" xmlns="" id="{B8DE8E5C-C01B-2564-F716-741297224DDD}"/>
              </a:ext>
            </a:extLst>
          </p:cNvPr>
          <p:cNvSpPr>
            <a:spLocks noGrp="1"/>
          </p:cNvSpPr>
          <p:nvPr>
            <p:ph type="body" sz="quarter" idx="40"/>
          </p:nvPr>
        </p:nvSpPr>
        <p:spPr/>
        <p:txBody>
          <a:bodyPr/>
          <a:lstStyle/>
          <a:p>
            <a:r>
              <a:rPr lang="en-US" dirty="0" smtClean="0"/>
              <a:t>customer PORTFOLIO</a:t>
            </a:r>
            <a:endParaRPr lang="en-US" dirty="0"/>
          </a:p>
        </p:txBody>
      </p:sp>
      <p:sp>
        <p:nvSpPr>
          <p:cNvPr id="3" name="Text Placeholder 2">
            <a:extLst>
              <a:ext uri="{FF2B5EF4-FFF2-40B4-BE49-F238E27FC236}">
                <a16:creationId xmlns:a16="http://schemas.microsoft.com/office/drawing/2014/main" xmlns="" id="{F0D4485E-B1AC-CAF9-0F9B-C3959B413B70}"/>
              </a:ext>
            </a:extLst>
          </p:cNvPr>
          <p:cNvSpPr>
            <a:spLocks noGrp="1"/>
          </p:cNvSpPr>
          <p:nvPr>
            <p:ph type="body" sz="quarter" idx="13"/>
          </p:nvPr>
        </p:nvSpPr>
        <p:spPr/>
        <p:txBody>
          <a:bodyPr/>
          <a:lstStyle/>
          <a:p>
            <a:r>
              <a:rPr lang="en-US" b="1" dirty="0"/>
              <a:t>Category</a:t>
            </a:r>
          </a:p>
        </p:txBody>
      </p:sp>
      <p:sp>
        <p:nvSpPr>
          <p:cNvPr id="8" name="Text Placeholder 7">
            <a:extLst>
              <a:ext uri="{FF2B5EF4-FFF2-40B4-BE49-F238E27FC236}">
                <a16:creationId xmlns:a16="http://schemas.microsoft.com/office/drawing/2014/main" xmlns="" id="{9F3F8653-5EC6-5B93-0AAF-15638BA653B4}"/>
              </a:ext>
            </a:extLst>
          </p:cNvPr>
          <p:cNvSpPr>
            <a:spLocks noGrp="1"/>
          </p:cNvSpPr>
          <p:nvPr>
            <p:ph type="body" sz="quarter" idx="25"/>
          </p:nvPr>
        </p:nvSpPr>
        <p:spPr/>
        <p:txBody>
          <a:bodyPr/>
          <a:lstStyle/>
          <a:p>
            <a:r>
              <a:rPr lang="en-US" b="1" dirty="0"/>
              <a:t>Sub-Category</a:t>
            </a:r>
          </a:p>
        </p:txBody>
      </p:sp>
      <p:sp>
        <p:nvSpPr>
          <p:cNvPr id="9" name="Text Placeholder 8">
            <a:extLst>
              <a:ext uri="{FF2B5EF4-FFF2-40B4-BE49-F238E27FC236}">
                <a16:creationId xmlns:a16="http://schemas.microsoft.com/office/drawing/2014/main" xmlns="" id="{B70D3D0C-6031-C620-1AAB-9F2B10FD9CDF}"/>
              </a:ext>
            </a:extLst>
          </p:cNvPr>
          <p:cNvSpPr>
            <a:spLocks noGrp="1"/>
          </p:cNvSpPr>
          <p:nvPr>
            <p:ph type="body" sz="quarter" idx="26"/>
          </p:nvPr>
        </p:nvSpPr>
        <p:spPr/>
        <p:txBody>
          <a:bodyPr/>
          <a:lstStyle/>
          <a:p>
            <a:r>
              <a:rPr lang="en-US" b="1" dirty="0"/>
              <a:t>Variants</a:t>
            </a:r>
          </a:p>
        </p:txBody>
      </p:sp>
      <p:sp>
        <p:nvSpPr>
          <p:cNvPr id="12" name="Text Placeholder 11">
            <a:extLst>
              <a:ext uri="{FF2B5EF4-FFF2-40B4-BE49-F238E27FC236}">
                <a16:creationId xmlns:a16="http://schemas.microsoft.com/office/drawing/2014/main" xmlns="" id="{7EE4BFAB-1525-7333-2AB2-F520E284B290}"/>
              </a:ext>
            </a:extLst>
          </p:cNvPr>
          <p:cNvSpPr>
            <a:spLocks noGrp="1"/>
          </p:cNvSpPr>
          <p:nvPr>
            <p:ph type="body" sz="quarter" idx="39"/>
          </p:nvPr>
        </p:nvSpPr>
        <p:spPr/>
        <p:txBody>
          <a:bodyPr/>
          <a:lstStyle/>
          <a:p>
            <a:r>
              <a:rPr lang="en-US" b="1" dirty="0"/>
              <a:t>Wants</a:t>
            </a:r>
          </a:p>
        </p:txBody>
      </p:sp>
      <p:sp>
        <p:nvSpPr>
          <p:cNvPr id="15" name="Text Placeholder 14">
            <a:extLst>
              <a:ext uri="{FF2B5EF4-FFF2-40B4-BE49-F238E27FC236}">
                <a16:creationId xmlns:a16="http://schemas.microsoft.com/office/drawing/2014/main" xmlns="" id="{E6D953BA-724D-C86F-16E4-664EA60716A0}"/>
              </a:ext>
            </a:extLst>
          </p:cNvPr>
          <p:cNvSpPr>
            <a:spLocks noGrp="1"/>
          </p:cNvSpPr>
          <p:nvPr>
            <p:ph type="body" sz="quarter" idx="41"/>
          </p:nvPr>
        </p:nvSpPr>
        <p:spPr/>
        <p:txBody>
          <a:bodyPr/>
          <a:lstStyle/>
          <a:p>
            <a:r>
              <a:rPr lang="en-US" b="1" dirty="0"/>
              <a:t>Fears</a:t>
            </a:r>
          </a:p>
        </p:txBody>
      </p:sp>
      <p:sp>
        <p:nvSpPr>
          <p:cNvPr id="16" name="Text Placeholder 15">
            <a:extLst>
              <a:ext uri="{FF2B5EF4-FFF2-40B4-BE49-F238E27FC236}">
                <a16:creationId xmlns:a16="http://schemas.microsoft.com/office/drawing/2014/main" xmlns="" id="{51E04154-7D53-C38B-5844-DD896125CE8A}"/>
              </a:ext>
            </a:extLst>
          </p:cNvPr>
          <p:cNvSpPr>
            <a:spLocks noGrp="1"/>
          </p:cNvSpPr>
          <p:nvPr>
            <p:ph type="body" sz="quarter" idx="42"/>
          </p:nvPr>
        </p:nvSpPr>
        <p:spPr/>
        <p:txBody>
          <a:bodyPr/>
          <a:lstStyle/>
          <a:p>
            <a:r>
              <a:rPr lang="en-US" b="1" dirty="0"/>
              <a:t>Gets</a:t>
            </a:r>
          </a:p>
        </p:txBody>
      </p:sp>
      <p:sp>
        <p:nvSpPr>
          <p:cNvPr id="4" name="Text Placeholder 3">
            <a:extLst>
              <a:ext uri="{FF2B5EF4-FFF2-40B4-BE49-F238E27FC236}">
                <a16:creationId xmlns:a16="http://schemas.microsoft.com/office/drawing/2014/main" xmlns="" id="{27C2F2CD-DF3B-E369-6140-C0CB1830060D}"/>
              </a:ext>
            </a:extLst>
          </p:cNvPr>
          <p:cNvSpPr>
            <a:spLocks noGrp="1"/>
          </p:cNvSpPr>
          <p:nvPr>
            <p:ph type="body" sz="quarter" idx="36"/>
          </p:nvPr>
        </p:nvSpPr>
        <p:spPr>
          <a:xfrm>
            <a:off x="636455" y="2983478"/>
            <a:ext cx="1769071" cy="3214121"/>
          </a:xfrm>
        </p:spPr>
        <p:txBody>
          <a:bodyPr/>
          <a:lstStyle/>
          <a:p>
            <a:r>
              <a:rPr lang="en-US" dirty="0"/>
              <a:t>Face Care</a:t>
            </a:r>
          </a:p>
          <a:p>
            <a:r>
              <a:rPr lang="en-US" dirty="0"/>
              <a:t>Skin Care</a:t>
            </a:r>
          </a:p>
          <a:p>
            <a:r>
              <a:rPr lang="en-US" dirty="0"/>
              <a:t>Hair Care</a:t>
            </a:r>
          </a:p>
        </p:txBody>
      </p:sp>
      <p:sp>
        <p:nvSpPr>
          <p:cNvPr id="10" name="Text Placeholder 9">
            <a:extLst>
              <a:ext uri="{FF2B5EF4-FFF2-40B4-BE49-F238E27FC236}">
                <a16:creationId xmlns:a16="http://schemas.microsoft.com/office/drawing/2014/main" xmlns="" id="{1EB63573-A50D-C889-550C-A7D98454196D}"/>
              </a:ext>
            </a:extLst>
          </p:cNvPr>
          <p:cNvSpPr>
            <a:spLocks noGrp="1"/>
          </p:cNvSpPr>
          <p:nvPr>
            <p:ph type="body" sz="quarter" idx="37"/>
          </p:nvPr>
        </p:nvSpPr>
        <p:spPr>
          <a:xfrm>
            <a:off x="2405295" y="2983478"/>
            <a:ext cx="1772935" cy="3214121"/>
          </a:xfrm>
        </p:spPr>
        <p:txBody>
          <a:bodyPr/>
          <a:lstStyle/>
          <a:p>
            <a:r>
              <a:rPr lang="en-US" dirty="0"/>
              <a:t>Facewash &amp; Skin Brightening </a:t>
            </a:r>
          </a:p>
          <a:p>
            <a:r>
              <a:rPr lang="en-US" dirty="0"/>
              <a:t>Sunscreen</a:t>
            </a:r>
          </a:p>
          <a:p>
            <a:r>
              <a:rPr lang="en-US" dirty="0"/>
              <a:t>Shampoo</a:t>
            </a:r>
          </a:p>
        </p:txBody>
      </p:sp>
      <p:sp>
        <p:nvSpPr>
          <p:cNvPr id="11" name="Text Placeholder 10">
            <a:extLst>
              <a:ext uri="{FF2B5EF4-FFF2-40B4-BE49-F238E27FC236}">
                <a16:creationId xmlns:a16="http://schemas.microsoft.com/office/drawing/2014/main" xmlns="" id="{9CA69681-46BB-7A8E-BFF1-C18A47552C22}"/>
              </a:ext>
            </a:extLst>
          </p:cNvPr>
          <p:cNvSpPr>
            <a:spLocks noGrp="1"/>
          </p:cNvSpPr>
          <p:nvPr>
            <p:ph type="body" sz="quarter" idx="38"/>
          </p:nvPr>
        </p:nvSpPr>
        <p:spPr>
          <a:xfrm>
            <a:off x="4178463" y="2983478"/>
            <a:ext cx="1768919" cy="3214121"/>
          </a:xfrm>
        </p:spPr>
        <p:txBody>
          <a:bodyPr/>
          <a:lstStyle/>
          <a:p>
            <a:r>
              <a:rPr lang="en-US" dirty="0"/>
              <a:t>4 variants</a:t>
            </a:r>
          </a:p>
          <a:p>
            <a:r>
              <a:rPr lang="en-US" dirty="0"/>
              <a:t>2 variants</a:t>
            </a:r>
          </a:p>
          <a:p>
            <a:r>
              <a:rPr lang="en-US" dirty="0"/>
              <a:t>3 variants</a:t>
            </a:r>
          </a:p>
        </p:txBody>
      </p:sp>
      <p:sp>
        <p:nvSpPr>
          <p:cNvPr id="13" name="Text Placeholder 12">
            <a:extLst>
              <a:ext uri="{FF2B5EF4-FFF2-40B4-BE49-F238E27FC236}">
                <a16:creationId xmlns:a16="http://schemas.microsoft.com/office/drawing/2014/main" xmlns="" id="{1492E4F8-09DE-EFB3-9ED2-33B10FE7EAF7}"/>
              </a:ext>
            </a:extLst>
          </p:cNvPr>
          <p:cNvSpPr>
            <a:spLocks noGrp="1"/>
          </p:cNvSpPr>
          <p:nvPr>
            <p:ph type="body" sz="quarter" idx="43"/>
          </p:nvPr>
        </p:nvSpPr>
        <p:spPr>
          <a:xfrm>
            <a:off x="6244466" y="2983478"/>
            <a:ext cx="1769071" cy="3214122"/>
          </a:xfrm>
        </p:spPr>
        <p:txBody>
          <a:bodyPr/>
          <a:lstStyle/>
          <a:p>
            <a:pPr lvl="0"/>
            <a:r>
              <a:rPr lang="en-US" dirty="0"/>
              <a:t>Flawless Skin</a:t>
            </a:r>
          </a:p>
          <a:p>
            <a:pPr lvl="0"/>
            <a:r>
              <a:rPr lang="en-US" dirty="0"/>
              <a:t>Natural product</a:t>
            </a:r>
          </a:p>
          <a:p>
            <a:pPr lvl="0"/>
            <a:r>
              <a:rPr lang="en-US" dirty="0"/>
              <a:t>Safety from harmful UV rays</a:t>
            </a:r>
          </a:p>
          <a:p>
            <a:pPr lvl="0"/>
            <a:r>
              <a:rPr lang="en-US" dirty="0"/>
              <a:t>Natural makeup products</a:t>
            </a:r>
          </a:p>
        </p:txBody>
      </p:sp>
      <p:sp>
        <p:nvSpPr>
          <p:cNvPr id="17" name="Text Placeholder 16">
            <a:extLst>
              <a:ext uri="{FF2B5EF4-FFF2-40B4-BE49-F238E27FC236}">
                <a16:creationId xmlns:a16="http://schemas.microsoft.com/office/drawing/2014/main" xmlns="" id="{C03F6BAA-78AF-DE7B-310E-C99C47E78C14}"/>
              </a:ext>
            </a:extLst>
          </p:cNvPr>
          <p:cNvSpPr>
            <a:spLocks noGrp="1"/>
          </p:cNvSpPr>
          <p:nvPr>
            <p:ph type="body" sz="quarter" idx="44"/>
          </p:nvPr>
        </p:nvSpPr>
        <p:spPr>
          <a:xfrm>
            <a:off x="8013306" y="2983478"/>
            <a:ext cx="1772935" cy="3214122"/>
          </a:xfrm>
        </p:spPr>
        <p:txBody>
          <a:bodyPr/>
          <a:lstStyle/>
          <a:p>
            <a:r>
              <a:rPr lang="en-US" dirty="0"/>
              <a:t>Skin diseases</a:t>
            </a:r>
          </a:p>
          <a:p>
            <a:r>
              <a:rPr lang="en-US" dirty="0"/>
              <a:t>Flawed appearance</a:t>
            </a:r>
          </a:p>
          <a:p>
            <a:r>
              <a:rPr lang="en-US" dirty="0"/>
              <a:t>Pricey products</a:t>
            </a:r>
          </a:p>
          <a:p>
            <a:r>
              <a:rPr lang="en-US" dirty="0"/>
              <a:t>Harmful products</a:t>
            </a:r>
          </a:p>
        </p:txBody>
      </p:sp>
      <p:sp>
        <p:nvSpPr>
          <p:cNvPr id="18" name="Text Placeholder 17">
            <a:extLst>
              <a:ext uri="{FF2B5EF4-FFF2-40B4-BE49-F238E27FC236}">
                <a16:creationId xmlns:a16="http://schemas.microsoft.com/office/drawing/2014/main" xmlns="" id="{FA044652-3F76-562B-6A1E-68E77278123F}"/>
              </a:ext>
            </a:extLst>
          </p:cNvPr>
          <p:cNvSpPr>
            <a:spLocks noGrp="1"/>
          </p:cNvSpPr>
          <p:nvPr>
            <p:ph type="body" sz="quarter" idx="45"/>
          </p:nvPr>
        </p:nvSpPr>
        <p:spPr>
          <a:xfrm>
            <a:off x="9786474" y="2983478"/>
            <a:ext cx="1768919" cy="3214122"/>
          </a:xfrm>
        </p:spPr>
        <p:txBody>
          <a:bodyPr/>
          <a:lstStyle/>
          <a:p>
            <a:r>
              <a:rPr lang="en-US" dirty="0"/>
              <a:t>Natural </a:t>
            </a:r>
            <a:r>
              <a:rPr lang="en-US" dirty="0" smtClean="0"/>
              <a:t>Astragalus</a:t>
            </a:r>
            <a:r>
              <a:rPr lang="en-US" dirty="0"/>
              <a:t> </a:t>
            </a:r>
            <a:r>
              <a:rPr lang="en-US" dirty="0" smtClean="0"/>
              <a:t>&amp; </a:t>
            </a:r>
            <a:r>
              <a:rPr lang="en-IN" dirty="0"/>
              <a:t>Sapucainha</a:t>
            </a:r>
            <a:r>
              <a:rPr lang="en-US" dirty="0" smtClean="0"/>
              <a:t> extracts</a:t>
            </a:r>
            <a:endParaRPr lang="en-US" dirty="0"/>
          </a:p>
          <a:p>
            <a:r>
              <a:rPr lang="en-US" dirty="0"/>
              <a:t>Best moisturizing agent</a:t>
            </a:r>
          </a:p>
          <a:p>
            <a:r>
              <a:rPr lang="en-US" dirty="0"/>
              <a:t>Unisex makeup products</a:t>
            </a:r>
          </a:p>
        </p:txBody>
      </p:sp>
      <p:sp>
        <p:nvSpPr>
          <p:cNvPr id="6" name="Slide Number Placeholder 5">
            <a:extLst>
              <a:ext uri="{FF2B5EF4-FFF2-40B4-BE49-F238E27FC236}">
                <a16:creationId xmlns:a16="http://schemas.microsoft.com/office/drawing/2014/main" xmlns="" id="{CB6CC904-B5CC-B3FC-A3D1-2E570874E7AE}"/>
              </a:ext>
            </a:extLst>
          </p:cNvPr>
          <p:cNvSpPr>
            <a:spLocks noGrp="1"/>
          </p:cNvSpPr>
          <p:nvPr>
            <p:ph type="sldNum" sz="quarter" idx="23"/>
          </p:nvPr>
        </p:nvSpPr>
        <p:spPr/>
        <p:txBody>
          <a:bodyPr/>
          <a:lstStyle/>
          <a:p>
            <a:fld id="{295C7AAE-A677-454A-8BDB-62A0650ACE98}" type="slidenum">
              <a:rPr lang="en-US" smtClean="0"/>
              <a:pPr/>
              <a:t>10</a:t>
            </a:fld>
            <a:endParaRPr lang="en-US" dirty="0"/>
          </a:p>
        </p:txBody>
      </p:sp>
      <p:pic>
        <p:nvPicPr>
          <p:cNvPr id="19" name="Picture 18" descr="Glamorous-Glerm-Logo-scaled-e1766041578280-1024x364.png"/>
          <p:cNvPicPr>
            <a:picLocks noChangeAspect="1"/>
          </p:cNvPicPr>
          <p:nvPr/>
        </p:nvPicPr>
        <p:blipFill>
          <a:blip r:embed="rId3"/>
          <a:stretch>
            <a:fillRect/>
          </a:stretch>
        </p:blipFill>
        <p:spPr>
          <a:xfrm>
            <a:off x="9176847" y="6067092"/>
            <a:ext cx="2062157" cy="733033"/>
          </a:xfrm>
          <a:prstGeom prst="rect">
            <a:avLst/>
          </a:prstGeom>
        </p:spPr>
      </p:pic>
    </p:spTree>
    <p:extLst>
      <p:ext uri="{BB962C8B-B14F-4D97-AF65-F5344CB8AC3E}">
        <p14:creationId xmlns:p14="http://schemas.microsoft.com/office/powerpoint/2010/main" xmlns="" val="3508866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984AE-BD2E-60E8-D843-BB0B7BCB0819}"/>
              </a:ext>
            </a:extLst>
          </p:cNvPr>
          <p:cNvSpPr>
            <a:spLocks noGrp="1"/>
          </p:cNvSpPr>
          <p:nvPr>
            <p:ph type="title"/>
          </p:nvPr>
        </p:nvSpPr>
        <p:spPr>
          <a:xfrm>
            <a:off x="775406" y="486406"/>
            <a:ext cx="9648753" cy="1335273"/>
          </a:xfrm>
        </p:spPr>
        <p:txBody>
          <a:bodyPr vert="horz" lIns="0" tIns="0" rIns="0" bIns="0" rtlCol="0" anchor="t">
            <a:noAutofit/>
          </a:bodyPr>
          <a:lstStyle/>
          <a:p>
            <a:r>
              <a:rPr lang="en-US" sz="3600" dirty="0"/>
              <a:t>We are our own competition</a:t>
            </a:r>
          </a:p>
        </p:txBody>
      </p:sp>
      <p:pic>
        <p:nvPicPr>
          <p:cNvPr id="11" name="Picture Placeholder 10">
            <a:extLst>
              <a:ext uri="{FF2B5EF4-FFF2-40B4-BE49-F238E27FC236}">
                <a16:creationId xmlns:a16="http://schemas.microsoft.com/office/drawing/2014/main" xmlns="" id="{22A5557B-5BA3-26FB-4A37-255760122B08}"/>
              </a:ext>
            </a:extLst>
          </p:cNvPr>
          <p:cNvPicPr>
            <a:picLocks noGrp="1" noChangeAspect="1"/>
          </p:cNvPicPr>
          <p:nvPr>
            <p:ph type="pic" sz="quarter" idx="28"/>
          </p:nvPr>
        </p:nvPicPr>
        <p:blipFill>
          <a:blip r:embed="rId2"/>
          <a:srcRect/>
          <a:stretch/>
        </p:blipFill>
        <p:spPr>
          <a:xfrm>
            <a:off x="753688" y="1914886"/>
            <a:ext cx="3884344" cy="4082157"/>
          </a:xfrm>
          <a:effectLst>
            <a:outerShdw blurRad="63500" sx="102000" sy="102000" algn="ctr" rotWithShape="0">
              <a:prstClr val="black">
                <a:alpha val="40000"/>
              </a:prstClr>
            </a:outerShdw>
          </a:effectLst>
        </p:spPr>
      </p:pic>
      <p:sp>
        <p:nvSpPr>
          <p:cNvPr id="6" name="Text Placeholder 5">
            <a:extLst>
              <a:ext uri="{FF2B5EF4-FFF2-40B4-BE49-F238E27FC236}">
                <a16:creationId xmlns:a16="http://schemas.microsoft.com/office/drawing/2014/main" xmlns="" id="{45897947-B469-B9FE-BF14-D3F36C685F79}"/>
              </a:ext>
            </a:extLst>
          </p:cNvPr>
          <p:cNvSpPr>
            <a:spLocks noGrp="1"/>
          </p:cNvSpPr>
          <p:nvPr>
            <p:ph type="body" sz="quarter" idx="18"/>
          </p:nvPr>
        </p:nvSpPr>
        <p:spPr>
          <a:xfrm>
            <a:off x="4991131" y="2492733"/>
            <a:ext cx="2916821" cy="428268"/>
          </a:xfrm>
        </p:spPr>
        <p:txBody>
          <a:bodyPr/>
          <a:lstStyle/>
          <a:p>
            <a:r>
              <a:rPr lang="en-US" dirty="0"/>
              <a:t>Our product</a:t>
            </a:r>
          </a:p>
          <a:p>
            <a:endParaRPr lang="en-US" dirty="0"/>
          </a:p>
        </p:txBody>
      </p:sp>
      <p:sp>
        <p:nvSpPr>
          <p:cNvPr id="8" name="Text Placeholder 7">
            <a:extLst>
              <a:ext uri="{FF2B5EF4-FFF2-40B4-BE49-F238E27FC236}">
                <a16:creationId xmlns:a16="http://schemas.microsoft.com/office/drawing/2014/main" xmlns="" id="{4B7510DD-84F1-3900-70E8-FE08D029C5FA}"/>
              </a:ext>
            </a:extLst>
          </p:cNvPr>
          <p:cNvSpPr>
            <a:spLocks noGrp="1"/>
          </p:cNvSpPr>
          <p:nvPr>
            <p:ph type="body" sz="quarter" idx="26"/>
          </p:nvPr>
        </p:nvSpPr>
        <p:spPr>
          <a:xfrm>
            <a:off x="8123369" y="2492733"/>
            <a:ext cx="2916821" cy="428268"/>
          </a:xfrm>
        </p:spPr>
        <p:txBody>
          <a:bodyPr/>
          <a:lstStyle/>
          <a:p>
            <a:r>
              <a:rPr lang="en-US" dirty="0"/>
              <a:t>Competitive research</a:t>
            </a:r>
          </a:p>
        </p:txBody>
      </p:sp>
      <p:sp>
        <p:nvSpPr>
          <p:cNvPr id="7" name="Text Placeholder 6">
            <a:extLst>
              <a:ext uri="{FF2B5EF4-FFF2-40B4-BE49-F238E27FC236}">
                <a16:creationId xmlns:a16="http://schemas.microsoft.com/office/drawing/2014/main" xmlns="" id="{BA1506EC-0924-5261-B6EA-746D20E0C564}"/>
              </a:ext>
            </a:extLst>
          </p:cNvPr>
          <p:cNvSpPr>
            <a:spLocks noGrp="1"/>
          </p:cNvSpPr>
          <p:nvPr>
            <p:ph type="body" sz="quarter" idx="25"/>
          </p:nvPr>
        </p:nvSpPr>
        <p:spPr>
          <a:xfrm>
            <a:off x="4991131" y="3022279"/>
            <a:ext cx="2916821" cy="1763081"/>
          </a:xfrm>
        </p:spPr>
        <p:txBody>
          <a:bodyPr/>
          <a:lstStyle/>
          <a:p>
            <a:r>
              <a:rPr lang="en-IN" dirty="0"/>
              <a:t>Patented purity of Ingredients</a:t>
            </a:r>
            <a:endParaRPr lang="en-US" dirty="0"/>
          </a:p>
          <a:p>
            <a:r>
              <a:rPr lang="en-ZA" dirty="0"/>
              <a:t>Potency</a:t>
            </a:r>
          </a:p>
          <a:p>
            <a:r>
              <a:rPr lang="en-ZA" dirty="0"/>
              <a:t>Penetration</a:t>
            </a:r>
          </a:p>
          <a:p>
            <a:r>
              <a:rPr lang="en-ZA" dirty="0"/>
              <a:t>Performance</a:t>
            </a:r>
          </a:p>
        </p:txBody>
      </p:sp>
      <p:sp>
        <p:nvSpPr>
          <p:cNvPr id="9" name="Text Placeholder 8">
            <a:extLst>
              <a:ext uri="{FF2B5EF4-FFF2-40B4-BE49-F238E27FC236}">
                <a16:creationId xmlns:a16="http://schemas.microsoft.com/office/drawing/2014/main" xmlns="" id="{792DA987-3F13-6F52-C518-DD2467E3B5AC}"/>
              </a:ext>
            </a:extLst>
          </p:cNvPr>
          <p:cNvSpPr>
            <a:spLocks noGrp="1"/>
          </p:cNvSpPr>
          <p:nvPr>
            <p:ph type="body" sz="quarter" idx="27"/>
          </p:nvPr>
        </p:nvSpPr>
        <p:spPr>
          <a:xfrm>
            <a:off x="8123369" y="3022279"/>
            <a:ext cx="3215191" cy="1763081"/>
          </a:xfrm>
        </p:spPr>
        <p:txBody>
          <a:bodyPr/>
          <a:lstStyle/>
          <a:p>
            <a:r>
              <a:rPr lang="en-ZA" dirty="0"/>
              <a:t>Products are more expensive</a:t>
            </a:r>
            <a:endParaRPr lang="en-US" dirty="0"/>
          </a:p>
          <a:p>
            <a:r>
              <a:rPr lang="en-ZA" dirty="0"/>
              <a:t>They claim to be natural however only few are</a:t>
            </a:r>
          </a:p>
          <a:p>
            <a:r>
              <a:rPr lang="en-ZA" dirty="0"/>
              <a:t>Products focus on wider markets hence emphasis to </a:t>
            </a:r>
            <a:r>
              <a:rPr lang="en-ZA" dirty="0" err="1"/>
              <a:t>GenZ</a:t>
            </a:r>
            <a:r>
              <a:rPr lang="en-ZA" dirty="0"/>
              <a:t> &amp; GenY is least</a:t>
            </a:r>
          </a:p>
          <a:p>
            <a:endParaRPr lang="en-ZA" dirty="0"/>
          </a:p>
          <a:p>
            <a:endParaRPr lang="en-ZA" dirty="0"/>
          </a:p>
          <a:p>
            <a:endParaRPr lang="en-ZA" dirty="0"/>
          </a:p>
          <a:p>
            <a:pPr marL="0" indent="0">
              <a:buNone/>
            </a:pPr>
            <a:endParaRPr lang="en-ZA" dirty="0"/>
          </a:p>
          <a:p>
            <a:endParaRPr lang="en-ZA" dirty="0"/>
          </a:p>
          <a:p>
            <a:endParaRPr lang="en-US" dirty="0"/>
          </a:p>
        </p:txBody>
      </p:sp>
      <p:sp>
        <p:nvSpPr>
          <p:cNvPr id="4" name="Slide Number Placeholder 3">
            <a:extLst>
              <a:ext uri="{FF2B5EF4-FFF2-40B4-BE49-F238E27FC236}">
                <a16:creationId xmlns:a16="http://schemas.microsoft.com/office/drawing/2014/main" xmlns="" id="{80581866-CCAA-E4BC-90F2-F3D61AF03241}"/>
              </a:ext>
            </a:extLst>
          </p:cNvPr>
          <p:cNvSpPr>
            <a:spLocks noGrp="1"/>
          </p:cNvSpPr>
          <p:nvPr>
            <p:ph type="sldNum" sz="quarter" idx="23"/>
          </p:nvPr>
        </p:nvSpPr>
        <p:spPr/>
        <p:txBody>
          <a:bodyPr/>
          <a:lstStyle/>
          <a:p>
            <a:fld id="{295C7AAE-A677-454A-8BDB-62A0650ACE98}" type="slidenum">
              <a:rPr lang="en-US" smtClean="0"/>
              <a:pPr/>
              <a:t>11</a:t>
            </a:fld>
            <a:endParaRPr lang="en-US" dirty="0"/>
          </a:p>
        </p:txBody>
      </p:sp>
      <p:sp>
        <p:nvSpPr>
          <p:cNvPr id="10" name="Text Placeholder 5">
            <a:extLst>
              <a:ext uri="{FF2B5EF4-FFF2-40B4-BE49-F238E27FC236}">
                <a16:creationId xmlns:a16="http://schemas.microsoft.com/office/drawing/2014/main" xmlns="" id="{45897947-B469-B9FE-BF14-D3F36C685F79}"/>
              </a:ext>
            </a:extLst>
          </p:cNvPr>
          <p:cNvSpPr txBox="1">
            <a:spLocks/>
          </p:cNvSpPr>
          <p:nvPr/>
        </p:nvSpPr>
        <p:spPr>
          <a:xfrm>
            <a:off x="4991131" y="5317213"/>
            <a:ext cx="6347429" cy="42826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b="1" i="0" kern="1200" spc="50" baseline="0">
                <a:solidFill>
                  <a:srgbClr val="C1654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spc="5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spc="5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b="0" dirty="0" smtClean="0">
                <a:solidFill>
                  <a:schemeClr val="accent2">
                    <a:lumMod val="50000"/>
                  </a:schemeClr>
                </a:solidFill>
              </a:rPr>
              <a:t>Our products will serve as our benchmark and we will strive to improve it through a strong feedback loop that we will establish with out customers.  </a:t>
            </a:r>
          </a:p>
          <a:p>
            <a:endParaRPr lang="en-US" sz="1400" b="0" dirty="0">
              <a:solidFill>
                <a:schemeClr val="accent2">
                  <a:lumMod val="50000"/>
                </a:schemeClr>
              </a:solidFill>
            </a:endParaRPr>
          </a:p>
        </p:txBody>
      </p:sp>
      <p:pic>
        <p:nvPicPr>
          <p:cNvPr id="12" name="Picture 11" descr="Glamorous-Glerm-Logo-scaled-e1766041578280-1024x364.png"/>
          <p:cNvPicPr>
            <a:picLocks noChangeAspect="1"/>
          </p:cNvPicPr>
          <p:nvPr/>
        </p:nvPicPr>
        <p:blipFill>
          <a:blip r:embed="rId3"/>
          <a:stretch>
            <a:fillRect/>
          </a:stretch>
        </p:blipFill>
        <p:spPr>
          <a:xfrm>
            <a:off x="9165272" y="6078667"/>
            <a:ext cx="2062157" cy="733033"/>
          </a:xfrm>
          <a:prstGeom prst="rect">
            <a:avLst/>
          </a:prstGeom>
        </p:spPr>
      </p:pic>
    </p:spTree>
    <p:extLst>
      <p:ext uri="{BB962C8B-B14F-4D97-AF65-F5344CB8AC3E}">
        <p14:creationId xmlns:p14="http://schemas.microsoft.com/office/powerpoint/2010/main" xmlns="" val="3713618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C5A020-42C4-D417-F9A1-8EE9DF57D7F6}"/>
              </a:ext>
            </a:extLst>
          </p:cNvPr>
          <p:cNvSpPr>
            <a:spLocks noGrp="1"/>
          </p:cNvSpPr>
          <p:nvPr>
            <p:ph type="title"/>
          </p:nvPr>
        </p:nvSpPr>
        <p:spPr>
          <a:xfrm>
            <a:off x="638462" y="368231"/>
            <a:ext cx="10915076" cy="1553680"/>
          </a:xfrm>
        </p:spPr>
        <p:txBody>
          <a:bodyPr vert="horz" lIns="0" tIns="0" rIns="0" bIns="0" rtlCol="0" anchor="t">
            <a:noAutofit/>
          </a:bodyPr>
          <a:lstStyle/>
          <a:p>
            <a:pPr algn="l"/>
            <a:r>
              <a:rPr lang="en-US" sz="3600" dirty="0"/>
              <a:t>Financial </a:t>
            </a:r>
            <a:r>
              <a:rPr lang="en-US" sz="3600" dirty="0" smtClean="0"/>
              <a:t>SUMMARY</a:t>
            </a:r>
            <a:endParaRPr lang="en-US" sz="3600" dirty="0"/>
          </a:p>
        </p:txBody>
      </p:sp>
      <p:sp>
        <p:nvSpPr>
          <p:cNvPr id="4" name="Slide Number Placeholder 3">
            <a:extLst>
              <a:ext uri="{FF2B5EF4-FFF2-40B4-BE49-F238E27FC236}">
                <a16:creationId xmlns:a16="http://schemas.microsoft.com/office/drawing/2014/main" xmlns="" id="{F422DB11-12E5-88AD-5FDD-FDCF9499A132}"/>
              </a:ext>
            </a:extLst>
          </p:cNvPr>
          <p:cNvSpPr>
            <a:spLocks noGrp="1"/>
          </p:cNvSpPr>
          <p:nvPr>
            <p:ph type="sldNum" sz="quarter" idx="23"/>
          </p:nvPr>
        </p:nvSpPr>
        <p:spPr/>
        <p:txBody>
          <a:bodyPr/>
          <a:lstStyle/>
          <a:p>
            <a:fld id="{295C7AAE-A677-454A-8BDB-62A0650ACE98}" type="slidenum">
              <a:rPr lang="en-US" smtClean="0"/>
              <a:pPr/>
              <a:t>12</a:t>
            </a:fld>
            <a:endParaRPr lang="en-US" dirty="0"/>
          </a:p>
        </p:txBody>
      </p:sp>
      <p:graphicFrame>
        <p:nvGraphicFramePr>
          <p:cNvPr id="12" name="Chart 11"/>
          <p:cNvGraphicFramePr/>
          <p:nvPr>
            <p:extLst>
              <p:ext uri="{D42A27DB-BD31-4B8C-83A1-F6EECF244321}">
                <p14:modId xmlns:p14="http://schemas.microsoft.com/office/powerpoint/2010/main" xmlns="" val="3967336468"/>
              </p:ext>
            </p:extLst>
          </p:nvPr>
        </p:nvGraphicFramePr>
        <p:xfrm>
          <a:off x="1200496" y="1209040"/>
          <a:ext cx="8981440" cy="496824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Glamorous-Glerm-Logo-scaled-e1766041578280-1024x364.png"/>
          <p:cNvPicPr>
            <a:picLocks noChangeAspect="1"/>
          </p:cNvPicPr>
          <p:nvPr/>
        </p:nvPicPr>
        <p:blipFill>
          <a:blip r:embed="rId3"/>
          <a:stretch>
            <a:fillRect/>
          </a:stretch>
        </p:blipFill>
        <p:spPr>
          <a:xfrm>
            <a:off x="9176847" y="6078667"/>
            <a:ext cx="2062157" cy="733033"/>
          </a:xfrm>
          <a:prstGeom prst="rect">
            <a:avLst/>
          </a:prstGeom>
        </p:spPr>
      </p:pic>
    </p:spTree>
    <p:extLst>
      <p:ext uri="{BB962C8B-B14F-4D97-AF65-F5344CB8AC3E}">
        <p14:creationId xmlns:p14="http://schemas.microsoft.com/office/powerpoint/2010/main" xmlns="" val="11005086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descr="SmartArt chevron graphic">
            <a:extLst>
              <a:ext uri="{FF2B5EF4-FFF2-40B4-BE49-F238E27FC236}">
                <a16:creationId xmlns:a16="http://schemas.microsoft.com/office/drawing/2014/main" xmlns="" id="{BEE1D2BE-3C63-BBD7-4481-305BB05F02AC}"/>
              </a:ext>
            </a:extLst>
          </p:cNvPr>
          <p:cNvGrpSpPr/>
          <p:nvPr/>
        </p:nvGrpSpPr>
        <p:grpSpPr>
          <a:xfrm>
            <a:off x="638459" y="2193895"/>
            <a:ext cx="11013609" cy="2467875"/>
            <a:chOff x="420486" y="3833157"/>
            <a:chExt cx="11677245" cy="881843"/>
          </a:xfrm>
        </p:grpSpPr>
        <p:sp>
          <p:nvSpPr>
            <p:cNvPr id="28" name="Freeform 16">
              <a:extLst>
                <a:ext uri="{FF2B5EF4-FFF2-40B4-BE49-F238E27FC236}">
                  <a16:creationId xmlns:a16="http://schemas.microsoft.com/office/drawing/2014/main" xmlns="" id="{671ED0C5-387F-1979-E762-10BBDDFFE68C}"/>
                </a:ext>
              </a:extLst>
            </p:cNvPr>
            <p:cNvSpPr/>
            <p:nvPr/>
          </p:nvSpPr>
          <p:spPr>
            <a:xfrm>
              <a:off x="420486" y="3833991"/>
              <a:ext cx="2353833" cy="881009"/>
            </a:xfrm>
            <a:custGeom>
              <a:avLst/>
              <a:gdLst>
                <a:gd name="connsiteX0" fmla="*/ 0 w 2702625"/>
                <a:gd name="connsiteY0" fmla="*/ 0 h 1081050"/>
                <a:gd name="connsiteX1" fmla="*/ 2162100 w 2702625"/>
                <a:gd name="connsiteY1" fmla="*/ 0 h 1081050"/>
                <a:gd name="connsiteX2" fmla="*/ 2702625 w 2702625"/>
                <a:gd name="connsiteY2" fmla="*/ 540525 h 1081050"/>
                <a:gd name="connsiteX3" fmla="*/ 2162100 w 2702625"/>
                <a:gd name="connsiteY3" fmla="*/ 1081050 h 1081050"/>
                <a:gd name="connsiteX4" fmla="*/ 0 w 2702625"/>
                <a:gd name="connsiteY4" fmla="*/ 1081050 h 1081050"/>
                <a:gd name="connsiteX5" fmla="*/ 0 w 2702625"/>
                <a:gd name="connsiteY5" fmla="*/ 0 h 10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2625" h="1081050">
                  <a:moveTo>
                    <a:pt x="0" y="0"/>
                  </a:moveTo>
                  <a:lnTo>
                    <a:pt x="2162100" y="0"/>
                  </a:lnTo>
                  <a:lnTo>
                    <a:pt x="2702625" y="540525"/>
                  </a:lnTo>
                  <a:lnTo>
                    <a:pt x="2162100" y="1081050"/>
                  </a:lnTo>
                  <a:lnTo>
                    <a:pt x="0" y="1081050"/>
                  </a:lnTo>
                  <a:lnTo>
                    <a:pt x="0" y="0"/>
                  </a:lnTo>
                  <a:close/>
                </a:path>
              </a:pathLst>
            </a:custGeom>
            <a:solidFill>
              <a:schemeClr val="accent1">
                <a:lumMod val="20000"/>
                <a:lumOff val="8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65760" tIns="182880" rIns="457200" bIns="182880" numCol="1" spcCol="1270" anchor="ctr" anchorCtr="0">
              <a:noAutofit/>
            </a:bodyPr>
            <a:lstStyle/>
            <a:p>
              <a:pPr marL="0" lvl="0" indent="0" algn="l" defTabSz="800100">
                <a:lnSpc>
                  <a:spcPct val="90000"/>
                </a:lnSpc>
                <a:spcBef>
                  <a:spcPct val="0"/>
                </a:spcBef>
                <a:spcAft>
                  <a:spcPct val="35000"/>
                </a:spcAft>
                <a:buNone/>
              </a:pPr>
              <a:r>
                <a:rPr lang="en-US" sz="1800" b="1" i="0" kern="1200" spc="50" baseline="0" dirty="0">
                  <a:ln>
                    <a:noFill/>
                  </a:ln>
                  <a:solidFill>
                    <a:schemeClr val="accent1"/>
                  </a:solidFill>
                  <a:latin typeface="Avenir Heavy" panose="02000503020000020003" pitchFamily="2" charset="0"/>
                </a:rPr>
                <a:t>Pre-roll out</a:t>
              </a:r>
            </a:p>
            <a:p>
              <a:pPr marL="0" lvl="0" indent="0" algn="l" defTabSz="800100">
                <a:spcBef>
                  <a:spcPct val="0"/>
                </a:spcBef>
                <a:spcAft>
                  <a:spcPct val="35000"/>
                </a:spcAft>
                <a:buNone/>
              </a:pPr>
              <a:r>
                <a:rPr lang="en-US" sz="1200" b="0" i="0" spc="50" dirty="0">
                  <a:solidFill>
                    <a:schemeClr val="accent1"/>
                  </a:solidFill>
                  <a:effectLst/>
                  <a:latin typeface="Avenir Book" panose="02000503020000020003" pitchFamily="2" charset="0"/>
                </a:rPr>
                <a:t>Roll out product to local region</a:t>
              </a:r>
              <a:endParaRPr lang="en-US" sz="1200" b="1" i="0" kern="1200" spc="50" dirty="0">
                <a:ln>
                  <a:noFill/>
                </a:ln>
                <a:solidFill>
                  <a:schemeClr val="accent1"/>
                </a:solidFill>
                <a:latin typeface="Avenir Book" panose="02000503020000020003" pitchFamily="2" charset="0"/>
              </a:endParaRPr>
            </a:p>
          </p:txBody>
        </p:sp>
        <p:sp>
          <p:nvSpPr>
            <p:cNvPr id="29" name="Freeform 17">
              <a:extLst>
                <a:ext uri="{FF2B5EF4-FFF2-40B4-BE49-F238E27FC236}">
                  <a16:creationId xmlns:a16="http://schemas.microsoft.com/office/drawing/2014/main" xmlns="" id="{C2AADA1B-D4FD-69B4-0920-ED318A6CBF9C}"/>
                </a:ext>
              </a:extLst>
            </p:cNvPr>
            <p:cNvSpPr/>
            <p:nvPr/>
          </p:nvSpPr>
          <p:spPr>
            <a:xfrm>
              <a:off x="2161874" y="3833991"/>
              <a:ext cx="2923513" cy="881009"/>
            </a:xfrm>
            <a:custGeom>
              <a:avLst/>
              <a:gdLst>
                <a:gd name="connsiteX0" fmla="*/ 0 w 2702625"/>
                <a:gd name="connsiteY0" fmla="*/ 0 h 1081050"/>
                <a:gd name="connsiteX1" fmla="*/ 2162100 w 2702625"/>
                <a:gd name="connsiteY1" fmla="*/ 0 h 1081050"/>
                <a:gd name="connsiteX2" fmla="*/ 2702625 w 2702625"/>
                <a:gd name="connsiteY2" fmla="*/ 540525 h 1081050"/>
                <a:gd name="connsiteX3" fmla="*/ 2162100 w 2702625"/>
                <a:gd name="connsiteY3" fmla="*/ 1081050 h 1081050"/>
                <a:gd name="connsiteX4" fmla="*/ 0 w 2702625"/>
                <a:gd name="connsiteY4" fmla="*/ 1081050 h 1081050"/>
                <a:gd name="connsiteX5" fmla="*/ 540525 w 2702625"/>
                <a:gd name="connsiteY5" fmla="*/ 540525 h 1081050"/>
                <a:gd name="connsiteX6" fmla="*/ 0 w 2702625"/>
                <a:gd name="connsiteY6" fmla="*/ 0 h 10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625" h="1081050">
                  <a:moveTo>
                    <a:pt x="0" y="0"/>
                  </a:moveTo>
                  <a:lnTo>
                    <a:pt x="2162100" y="0"/>
                  </a:lnTo>
                  <a:lnTo>
                    <a:pt x="2702625" y="540525"/>
                  </a:lnTo>
                  <a:lnTo>
                    <a:pt x="2162100" y="1081050"/>
                  </a:lnTo>
                  <a:lnTo>
                    <a:pt x="0" y="1081050"/>
                  </a:lnTo>
                  <a:lnTo>
                    <a:pt x="540525" y="540525"/>
                  </a:lnTo>
                  <a:lnTo>
                    <a:pt x="0" y="0"/>
                  </a:lnTo>
                  <a:close/>
                </a:path>
              </a:pathLst>
            </a:custGeom>
            <a:solidFill>
              <a:schemeClr val="accent1">
                <a:lumMod val="40000"/>
                <a:lumOff val="6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2960" tIns="182880" rIns="365760" bIns="182880" numCol="1" spcCol="1270" anchor="ctr" anchorCtr="0">
              <a:noAutofit/>
            </a:bodyPr>
            <a:lstStyle/>
            <a:p>
              <a:pPr marL="0" lvl="0" indent="0" algn="l" defTabSz="800100">
                <a:lnSpc>
                  <a:spcPct val="90000"/>
                </a:lnSpc>
                <a:spcBef>
                  <a:spcPct val="0"/>
                </a:spcBef>
                <a:spcAft>
                  <a:spcPct val="35000"/>
                </a:spcAft>
                <a:buNone/>
              </a:pPr>
              <a:r>
                <a:rPr lang="en-US" sz="1800" b="1" i="0" kern="1200" spc="50" baseline="0" dirty="0">
                  <a:ln>
                    <a:noFill/>
                  </a:ln>
                  <a:solidFill>
                    <a:schemeClr val="bg1"/>
                  </a:solidFill>
                  <a:latin typeface="Avenir Heavy" panose="02000503020000020003" pitchFamily="2" charset="0"/>
                </a:rPr>
                <a:t>Pre-release</a:t>
              </a:r>
            </a:p>
            <a:p>
              <a:pPr marL="0" lvl="0" indent="0" algn="l" defTabSz="800100">
                <a:spcBef>
                  <a:spcPct val="0"/>
                </a:spcBef>
                <a:spcAft>
                  <a:spcPct val="35000"/>
                </a:spcAft>
                <a:buNone/>
              </a:pPr>
              <a:r>
                <a:rPr lang="en-US" sz="1200" b="0" i="0" spc="50" dirty="0">
                  <a:solidFill>
                    <a:schemeClr val="bg1"/>
                  </a:solidFill>
                  <a:effectLst/>
                  <a:latin typeface="Avenir Book" panose="02000503020000020003" pitchFamily="2" charset="0"/>
                </a:rPr>
                <a:t>Product public release</a:t>
              </a:r>
              <a:endParaRPr lang="en-US" sz="1200" kern="1200" spc="50" dirty="0">
                <a:ln>
                  <a:noFill/>
                </a:ln>
                <a:solidFill>
                  <a:schemeClr val="bg1"/>
                </a:solidFill>
                <a:latin typeface="Avenir Book" panose="02000503020000020003" pitchFamily="2" charset="0"/>
              </a:endParaRPr>
            </a:p>
          </p:txBody>
        </p:sp>
        <p:sp>
          <p:nvSpPr>
            <p:cNvPr id="30" name="Freeform 18">
              <a:extLst>
                <a:ext uri="{FF2B5EF4-FFF2-40B4-BE49-F238E27FC236}">
                  <a16:creationId xmlns:a16="http://schemas.microsoft.com/office/drawing/2014/main" xmlns="" id="{004088DA-F734-CB62-BB61-8BAA880AEA9D}"/>
                </a:ext>
              </a:extLst>
            </p:cNvPr>
            <p:cNvSpPr/>
            <p:nvPr/>
          </p:nvSpPr>
          <p:spPr>
            <a:xfrm>
              <a:off x="4495677" y="3833991"/>
              <a:ext cx="2979406" cy="881009"/>
            </a:xfrm>
            <a:custGeom>
              <a:avLst/>
              <a:gdLst>
                <a:gd name="connsiteX0" fmla="*/ 0 w 2702625"/>
                <a:gd name="connsiteY0" fmla="*/ 0 h 1081050"/>
                <a:gd name="connsiteX1" fmla="*/ 2162100 w 2702625"/>
                <a:gd name="connsiteY1" fmla="*/ 0 h 1081050"/>
                <a:gd name="connsiteX2" fmla="*/ 2702625 w 2702625"/>
                <a:gd name="connsiteY2" fmla="*/ 540525 h 1081050"/>
                <a:gd name="connsiteX3" fmla="*/ 2162100 w 2702625"/>
                <a:gd name="connsiteY3" fmla="*/ 1081050 h 1081050"/>
                <a:gd name="connsiteX4" fmla="*/ 0 w 2702625"/>
                <a:gd name="connsiteY4" fmla="*/ 1081050 h 1081050"/>
                <a:gd name="connsiteX5" fmla="*/ 540525 w 2702625"/>
                <a:gd name="connsiteY5" fmla="*/ 540525 h 1081050"/>
                <a:gd name="connsiteX6" fmla="*/ 0 w 2702625"/>
                <a:gd name="connsiteY6" fmla="*/ 0 h 10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625" h="1081050">
                  <a:moveTo>
                    <a:pt x="0" y="0"/>
                  </a:moveTo>
                  <a:lnTo>
                    <a:pt x="2162100" y="0"/>
                  </a:lnTo>
                  <a:lnTo>
                    <a:pt x="2702625" y="540525"/>
                  </a:lnTo>
                  <a:lnTo>
                    <a:pt x="2162100" y="1081050"/>
                  </a:lnTo>
                  <a:lnTo>
                    <a:pt x="0" y="1081050"/>
                  </a:lnTo>
                  <a:lnTo>
                    <a:pt x="540525" y="540525"/>
                  </a:lnTo>
                  <a:lnTo>
                    <a:pt x="0" y="0"/>
                  </a:lnTo>
                  <a:close/>
                </a:path>
              </a:pathLst>
            </a:custGeom>
            <a:solidFill>
              <a:schemeClr val="accent1">
                <a:lumMod val="60000"/>
                <a:lumOff val="4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2960" tIns="182880" rIns="365760" bIns="182880" numCol="1" spcCol="1270" anchor="ctr" anchorCtr="0">
              <a:noAutofit/>
            </a:bodyPr>
            <a:lstStyle/>
            <a:p>
              <a:pPr marL="0" lvl="0" indent="0" algn="l" defTabSz="800100">
                <a:lnSpc>
                  <a:spcPct val="90000"/>
                </a:lnSpc>
                <a:spcBef>
                  <a:spcPct val="0"/>
                </a:spcBef>
                <a:spcAft>
                  <a:spcPct val="35000"/>
                </a:spcAft>
                <a:buNone/>
              </a:pPr>
              <a:r>
                <a:rPr lang="en-US" sz="1800" b="1" i="0" kern="1200" spc="50" baseline="0" dirty="0">
                  <a:ln>
                    <a:noFill/>
                  </a:ln>
                  <a:solidFill>
                    <a:schemeClr val="bg1"/>
                  </a:solidFill>
                  <a:latin typeface="Avenir Heavy" panose="02000503020000020003" pitchFamily="2" charset="0"/>
                </a:rPr>
                <a:t>Feedback</a:t>
              </a:r>
            </a:p>
            <a:p>
              <a:pPr marL="0" lvl="0" indent="0" algn="l" defTabSz="800100">
                <a:spcBef>
                  <a:spcPct val="0"/>
                </a:spcBef>
                <a:spcAft>
                  <a:spcPct val="35000"/>
                </a:spcAft>
                <a:buNone/>
              </a:pPr>
              <a:r>
                <a:rPr lang="en-US" sz="1200" b="0" i="0" spc="50" dirty="0">
                  <a:solidFill>
                    <a:schemeClr val="bg1"/>
                  </a:solidFill>
                  <a:effectLst/>
                  <a:latin typeface="Avenir Book" panose="02000503020000020003" pitchFamily="2" charset="0"/>
                </a:rPr>
                <a:t>Gather feedback and fix bugs</a:t>
              </a:r>
              <a:endParaRPr lang="en-US" sz="1200" kern="1200" spc="50" dirty="0">
                <a:ln>
                  <a:noFill/>
                </a:ln>
                <a:solidFill>
                  <a:schemeClr val="bg1"/>
                </a:solidFill>
                <a:latin typeface="Avenir Book" panose="02000503020000020003" pitchFamily="2" charset="0"/>
              </a:endParaRPr>
            </a:p>
          </p:txBody>
        </p:sp>
        <p:sp>
          <p:nvSpPr>
            <p:cNvPr id="31" name="Freeform 19">
              <a:extLst>
                <a:ext uri="{FF2B5EF4-FFF2-40B4-BE49-F238E27FC236}">
                  <a16:creationId xmlns:a16="http://schemas.microsoft.com/office/drawing/2014/main" xmlns="" id="{47CF5BA0-79E3-C49D-0AF2-517AEECB09D0}"/>
                </a:ext>
              </a:extLst>
            </p:cNvPr>
            <p:cNvSpPr/>
            <p:nvPr/>
          </p:nvSpPr>
          <p:spPr>
            <a:xfrm>
              <a:off x="6885372" y="3833991"/>
              <a:ext cx="2923513" cy="881009"/>
            </a:xfrm>
            <a:custGeom>
              <a:avLst/>
              <a:gdLst>
                <a:gd name="connsiteX0" fmla="*/ 0 w 2702625"/>
                <a:gd name="connsiteY0" fmla="*/ 0 h 1081050"/>
                <a:gd name="connsiteX1" fmla="*/ 2162100 w 2702625"/>
                <a:gd name="connsiteY1" fmla="*/ 0 h 1081050"/>
                <a:gd name="connsiteX2" fmla="*/ 2702625 w 2702625"/>
                <a:gd name="connsiteY2" fmla="*/ 540525 h 1081050"/>
                <a:gd name="connsiteX3" fmla="*/ 2162100 w 2702625"/>
                <a:gd name="connsiteY3" fmla="*/ 1081050 h 1081050"/>
                <a:gd name="connsiteX4" fmla="*/ 0 w 2702625"/>
                <a:gd name="connsiteY4" fmla="*/ 1081050 h 1081050"/>
                <a:gd name="connsiteX5" fmla="*/ 540525 w 2702625"/>
                <a:gd name="connsiteY5" fmla="*/ 540525 h 1081050"/>
                <a:gd name="connsiteX6" fmla="*/ 0 w 2702625"/>
                <a:gd name="connsiteY6" fmla="*/ 0 h 10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625" h="1081050">
                  <a:moveTo>
                    <a:pt x="0" y="0"/>
                  </a:moveTo>
                  <a:lnTo>
                    <a:pt x="2162100" y="0"/>
                  </a:lnTo>
                  <a:lnTo>
                    <a:pt x="2702625" y="540525"/>
                  </a:lnTo>
                  <a:lnTo>
                    <a:pt x="2162100" y="1081050"/>
                  </a:lnTo>
                  <a:lnTo>
                    <a:pt x="0" y="1081050"/>
                  </a:lnTo>
                  <a:lnTo>
                    <a:pt x="540525" y="540525"/>
                  </a:lnTo>
                  <a:lnTo>
                    <a:pt x="0" y="0"/>
                  </a:lnTo>
                  <a:close/>
                </a:path>
              </a:pathLst>
            </a:custGeom>
            <a:solidFill>
              <a:schemeClr val="accent1">
                <a:lumMod val="75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2960" tIns="182880" rIns="365760" bIns="182880" numCol="1" spcCol="1270" anchor="ctr" anchorCtr="0">
              <a:noAutofit/>
            </a:bodyPr>
            <a:lstStyle/>
            <a:p>
              <a:pPr marL="0" lvl="0" indent="0" algn="l" defTabSz="800100">
                <a:lnSpc>
                  <a:spcPct val="90000"/>
                </a:lnSpc>
                <a:spcBef>
                  <a:spcPct val="0"/>
                </a:spcBef>
                <a:spcAft>
                  <a:spcPct val="35000"/>
                </a:spcAft>
                <a:buNone/>
              </a:pPr>
              <a:r>
                <a:rPr lang="en-US" sz="1800" b="1" i="0" kern="1200" spc="50" baseline="0" dirty="0">
                  <a:ln>
                    <a:noFill/>
                  </a:ln>
                  <a:solidFill>
                    <a:schemeClr val="bg1"/>
                  </a:solidFill>
                  <a:latin typeface="Avenir Heavy" panose="02000503020000020003" pitchFamily="2" charset="0"/>
                </a:rPr>
                <a:t>Announce</a:t>
              </a:r>
            </a:p>
            <a:p>
              <a:pPr marL="0" lvl="0" indent="0" algn="l" defTabSz="800100">
                <a:spcBef>
                  <a:spcPct val="0"/>
                </a:spcBef>
                <a:spcAft>
                  <a:spcPct val="35000"/>
                </a:spcAft>
                <a:buNone/>
              </a:pPr>
              <a:r>
                <a:rPr lang="en-US" sz="1200" b="0" i="0" spc="50" dirty="0">
                  <a:solidFill>
                    <a:schemeClr val="bg1"/>
                  </a:solidFill>
                  <a:effectLst/>
                  <a:latin typeface="Avenir Book" panose="02000503020000020003" pitchFamily="2" charset="0"/>
                </a:rPr>
                <a:t>Public preview and announcement</a:t>
              </a:r>
              <a:endParaRPr lang="en-US" sz="1200" kern="1200" spc="50" dirty="0">
                <a:ln>
                  <a:noFill/>
                </a:ln>
                <a:solidFill>
                  <a:schemeClr val="bg1"/>
                </a:solidFill>
                <a:latin typeface="Avenir Book" panose="02000503020000020003" pitchFamily="2" charset="0"/>
              </a:endParaRPr>
            </a:p>
          </p:txBody>
        </p:sp>
        <p:sp>
          <p:nvSpPr>
            <p:cNvPr id="32" name="Freeform 20">
              <a:extLst>
                <a:ext uri="{FF2B5EF4-FFF2-40B4-BE49-F238E27FC236}">
                  <a16:creationId xmlns:a16="http://schemas.microsoft.com/office/drawing/2014/main" xmlns="" id="{AC0F72C7-D890-FC6B-9838-C9BA125DC139}"/>
                </a:ext>
              </a:extLst>
            </p:cNvPr>
            <p:cNvSpPr/>
            <p:nvPr/>
          </p:nvSpPr>
          <p:spPr>
            <a:xfrm>
              <a:off x="9219175" y="3833157"/>
              <a:ext cx="2878556" cy="881009"/>
            </a:xfrm>
            <a:custGeom>
              <a:avLst/>
              <a:gdLst>
                <a:gd name="connsiteX0" fmla="*/ 0 w 2702625"/>
                <a:gd name="connsiteY0" fmla="*/ 0 h 1078996"/>
                <a:gd name="connsiteX1" fmla="*/ 2163127 w 2702625"/>
                <a:gd name="connsiteY1" fmla="*/ 0 h 1078996"/>
                <a:gd name="connsiteX2" fmla="*/ 2702625 w 2702625"/>
                <a:gd name="connsiteY2" fmla="*/ 539498 h 1078996"/>
                <a:gd name="connsiteX3" fmla="*/ 2163127 w 2702625"/>
                <a:gd name="connsiteY3" fmla="*/ 1078996 h 1078996"/>
                <a:gd name="connsiteX4" fmla="*/ 0 w 2702625"/>
                <a:gd name="connsiteY4" fmla="*/ 1078996 h 1078996"/>
                <a:gd name="connsiteX5" fmla="*/ 539498 w 2702625"/>
                <a:gd name="connsiteY5" fmla="*/ 539498 h 1078996"/>
                <a:gd name="connsiteX6" fmla="*/ 0 w 2702625"/>
                <a:gd name="connsiteY6" fmla="*/ 0 h 1078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2625" h="1078996">
                  <a:moveTo>
                    <a:pt x="0" y="0"/>
                  </a:moveTo>
                  <a:lnTo>
                    <a:pt x="2163127" y="0"/>
                  </a:lnTo>
                  <a:lnTo>
                    <a:pt x="2702625" y="539498"/>
                  </a:lnTo>
                  <a:lnTo>
                    <a:pt x="2163127" y="1078996"/>
                  </a:lnTo>
                  <a:lnTo>
                    <a:pt x="0" y="1078996"/>
                  </a:lnTo>
                  <a:lnTo>
                    <a:pt x="539498" y="539498"/>
                  </a:lnTo>
                  <a:lnTo>
                    <a:pt x="0" y="0"/>
                  </a:lnTo>
                  <a:close/>
                </a:path>
              </a:pathLst>
            </a:custGeom>
            <a:solidFill>
              <a:schemeClr val="accent1">
                <a:lumMod val="50000"/>
              </a:schemeClr>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2960" tIns="182880" rIns="365760" bIns="182880" numCol="1" spcCol="1270" anchor="ctr" anchorCtr="0">
              <a:noAutofit/>
            </a:bodyPr>
            <a:lstStyle/>
            <a:p>
              <a:pPr marL="0" lvl="0" indent="0" algn="l" defTabSz="800100">
                <a:lnSpc>
                  <a:spcPct val="90000"/>
                </a:lnSpc>
                <a:spcBef>
                  <a:spcPct val="0"/>
                </a:spcBef>
                <a:spcAft>
                  <a:spcPct val="35000"/>
                </a:spcAft>
                <a:buNone/>
              </a:pPr>
              <a:r>
                <a:rPr lang="en-US" sz="1800" b="1" i="0" kern="1200" spc="50" baseline="0" dirty="0">
                  <a:ln>
                    <a:noFill/>
                  </a:ln>
                  <a:solidFill>
                    <a:schemeClr val="bg1"/>
                  </a:solidFill>
                  <a:latin typeface="Avenir Heavy" panose="02000503020000020003" pitchFamily="2" charset="0"/>
                </a:rPr>
                <a:t>Launch</a:t>
              </a:r>
            </a:p>
            <a:p>
              <a:pPr marL="0" lvl="0" indent="0" algn="l" defTabSz="800100">
                <a:spcBef>
                  <a:spcPct val="0"/>
                </a:spcBef>
                <a:spcAft>
                  <a:spcPct val="35000"/>
                </a:spcAft>
                <a:buNone/>
              </a:pPr>
              <a:r>
                <a:rPr lang="en-US" sz="1200" b="0" i="0" spc="50" dirty="0">
                  <a:solidFill>
                    <a:schemeClr val="bg1"/>
                  </a:solidFill>
                  <a:effectLst/>
                  <a:latin typeface="Avenir Book" panose="02000503020000020003" pitchFamily="2" charset="0"/>
                </a:rPr>
                <a:t>General product release</a:t>
              </a:r>
              <a:endParaRPr lang="en-US" sz="1200" kern="1200" spc="50" dirty="0">
                <a:ln>
                  <a:noFill/>
                </a:ln>
                <a:solidFill>
                  <a:schemeClr val="bg1"/>
                </a:solidFill>
                <a:latin typeface="Avenir Book" panose="02000503020000020003" pitchFamily="2" charset="0"/>
              </a:endParaRPr>
            </a:p>
          </p:txBody>
        </p:sp>
      </p:grpSp>
      <p:sp>
        <p:nvSpPr>
          <p:cNvPr id="2" name="Title 1">
            <a:extLst>
              <a:ext uri="{FF2B5EF4-FFF2-40B4-BE49-F238E27FC236}">
                <a16:creationId xmlns:a16="http://schemas.microsoft.com/office/drawing/2014/main" xmlns="" id="{D8C99B58-F005-E2E5-3428-9FF2234D1023}"/>
              </a:ext>
            </a:extLst>
          </p:cNvPr>
          <p:cNvSpPr>
            <a:spLocks noGrp="1"/>
          </p:cNvSpPr>
          <p:nvPr>
            <p:ph type="title"/>
          </p:nvPr>
        </p:nvSpPr>
        <p:spPr>
          <a:xfrm>
            <a:off x="638462" y="388551"/>
            <a:ext cx="10915076" cy="1553680"/>
          </a:xfrm>
        </p:spPr>
        <p:txBody>
          <a:bodyPr vert="horz" lIns="0" tIns="0" rIns="0" bIns="0" rtlCol="0" anchor="t">
            <a:noAutofit/>
          </a:bodyPr>
          <a:lstStyle/>
          <a:p>
            <a:pPr algn="l"/>
            <a:r>
              <a:rPr lang="en-US" sz="3600" dirty="0"/>
              <a:t>Product launch plan</a:t>
            </a:r>
          </a:p>
        </p:txBody>
      </p:sp>
      <p:sp>
        <p:nvSpPr>
          <p:cNvPr id="4" name="Slide Number Placeholder 3">
            <a:extLst>
              <a:ext uri="{FF2B5EF4-FFF2-40B4-BE49-F238E27FC236}">
                <a16:creationId xmlns:a16="http://schemas.microsoft.com/office/drawing/2014/main" xmlns="" id="{5455FBFE-22FC-0622-D5CB-2219B82ED728}"/>
              </a:ext>
            </a:extLst>
          </p:cNvPr>
          <p:cNvSpPr>
            <a:spLocks noGrp="1"/>
          </p:cNvSpPr>
          <p:nvPr>
            <p:ph type="sldNum" sz="quarter" idx="23"/>
          </p:nvPr>
        </p:nvSpPr>
        <p:spPr/>
        <p:txBody>
          <a:bodyPr/>
          <a:lstStyle/>
          <a:p>
            <a:fld id="{295C7AAE-A677-454A-8BDB-62A0650ACE98}" type="slidenum">
              <a:rPr lang="en-US" smtClean="0"/>
              <a:pPr/>
              <a:t>13</a:t>
            </a:fld>
            <a:endParaRPr lang="en-US" dirty="0"/>
          </a:p>
        </p:txBody>
      </p:sp>
      <p:pic>
        <p:nvPicPr>
          <p:cNvPr id="11" name="Picture 10" descr="Glamorous-Glerm-Logo-scaled-e1766041578280-1024x364.png"/>
          <p:cNvPicPr>
            <a:picLocks noChangeAspect="1"/>
          </p:cNvPicPr>
          <p:nvPr/>
        </p:nvPicPr>
        <p:blipFill>
          <a:blip r:embed="rId2"/>
          <a:stretch>
            <a:fillRect/>
          </a:stretch>
        </p:blipFill>
        <p:spPr>
          <a:xfrm>
            <a:off x="9142122" y="6078667"/>
            <a:ext cx="2062157" cy="733033"/>
          </a:xfrm>
          <a:prstGeom prst="rect">
            <a:avLst/>
          </a:prstGeom>
        </p:spPr>
      </p:pic>
    </p:spTree>
    <p:extLst>
      <p:ext uri="{BB962C8B-B14F-4D97-AF65-F5344CB8AC3E}">
        <p14:creationId xmlns:p14="http://schemas.microsoft.com/office/powerpoint/2010/main" xmlns="" val="1202893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B1EBB51-64DE-43E6-B31B-DF55CFE2A2CE}"/>
              </a:ext>
            </a:extLst>
          </p:cNvPr>
          <p:cNvSpPr/>
          <p:nvPr/>
        </p:nvSpPr>
        <p:spPr>
          <a:xfrm>
            <a:off x="-1" y="0"/>
            <a:ext cx="5019675"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xmlns="" id="{58F34C22-AAB9-4FDA-A22B-A0876FAA8AFF}"/>
              </a:ext>
            </a:extLst>
          </p:cNvPr>
          <p:cNvSpPr/>
          <p:nvPr/>
        </p:nvSpPr>
        <p:spPr>
          <a:xfrm>
            <a:off x="557427" y="2782491"/>
            <a:ext cx="4320208" cy="1089529"/>
          </a:xfrm>
          <a:prstGeom prst="rect">
            <a:avLst/>
          </a:prstGeom>
        </p:spPr>
        <p:txBody>
          <a:bodyPr vert="horz" lIns="0" tIns="0" rIns="0" bIns="0" rtlCol="0" anchor="t">
            <a:noAutofit/>
          </a:bodyPr>
          <a:lstStyle/>
          <a:p>
            <a:pPr>
              <a:lnSpc>
                <a:spcPct val="90000"/>
              </a:lnSpc>
              <a:spcBef>
                <a:spcPct val="0"/>
              </a:spcBef>
            </a:pPr>
            <a:r>
              <a:rPr lang="en-US" sz="3600" spc="500" dirty="0">
                <a:solidFill>
                  <a:schemeClr val="accent4"/>
                </a:solidFill>
                <a:latin typeface="+mj-lt"/>
                <a:ea typeface="+mj-ea"/>
                <a:cs typeface="+mj-cs"/>
              </a:rPr>
              <a:t>Round 1 FUND UTILIZATION</a:t>
            </a:r>
          </a:p>
        </p:txBody>
      </p:sp>
      <p:graphicFrame>
        <p:nvGraphicFramePr>
          <p:cNvPr id="14" name="Chart 13"/>
          <p:cNvGraphicFramePr/>
          <p:nvPr>
            <p:extLst>
              <p:ext uri="{D42A27DB-BD31-4B8C-83A1-F6EECF244321}">
                <p14:modId xmlns:p14="http://schemas.microsoft.com/office/powerpoint/2010/main" xmlns="" val="1658095062"/>
              </p:ext>
            </p:extLst>
          </p:nvPr>
        </p:nvGraphicFramePr>
        <p:xfrm>
          <a:off x="4320207" y="516180"/>
          <a:ext cx="8128000" cy="5622153"/>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Glamorous-Glerm-Logo-scaled-e1766041578280-1024x364.png"/>
          <p:cNvPicPr>
            <a:picLocks noChangeAspect="1"/>
          </p:cNvPicPr>
          <p:nvPr/>
        </p:nvPicPr>
        <p:blipFill>
          <a:blip r:embed="rId3"/>
          <a:stretch>
            <a:fillRect/>
          </a:stretch>
        </p:blipFill>
        <p:spPr>
          <a:xfrm>
            <a:off x="9304172" y="6078667"/>
            <a:ext cx="2062157" cy="733033"/>
          </a:xfrm>
          <a:prstGeom prst="rect">
            <a:avLst/>
          </a:prstGeom>
        </p:spPr>
      </p:pic>
    </p:spTree>
    <p:extLst>
      <p:ext uri="{BB962C8B-B14F-4D97-AF65-F5344CB8AC3E}">
        <p14:creationId xmlns:p14="http://schemas.microsoft.com/office/powerpoint/2010/main" xmlns="" val="2276594252"/>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B10C90-6BBE-F64E-8A60-EF9E60B2BAE1}"/>
              </a:ext>
            </a:extLst>
          </p:cNvPr>
          <p:cNvSpPr>
            <a:spLocks noGrp="1"/>
          </p:cNvSpPr>
          <p:nvPr>
            <p:ph type="title"/>
          </p:nvPr>
        </p:nvSpPr>
        <p:spPr/>
        <p:txBody>
          <a:bodyPr vert="horz" lIns="0" tIns="0" rIns="0" bIns="0" rtlCol="0" anchor="t">
            <a:noAutofit/>
          </a:bodyPr>
          <a:lstStyle/>
          <a:p>
            <a:pPr algn="l"/>
            <a:r>
              <a:rPr lang="en-US" sz="3600" dirty="0"/>
              <a:t>FUNDING roadmap</a:t>
            </a:r>
          </a:p>
        </p:txBody>
      </p:sp>
      <p:sp>
        <p:nvSpPr>
          <p:cNvPr id="4" name="Slide Number Placeholder 3">
            <a:extLst>
              <a:ext uri="{FF2B5EF4-FFF2-40B4-BE49-F238E27FC236}">
                <a16:creationId xmlns:a16="http://schemas.microsoft.com/office/drawing/2014/main" xmlns="" id="{3622385F-CA51-6573-9F21-D1C4A381BDFE}"/>
              </a:ext>
            </a:extLst>
          </p:cNvPr>
          <p:cNvSpPr>
            <a:spLocks noGrp="1"/>
          </p:cNvSpPr>
          <p:nvPr>
            <p:ph type="sldNum" sz="quarter" idx="23"/>
          </p:nvPr>
        </p:nvSpPr>
        <p:spPr/>
        <p:txBody>
          <a:bodyPr/>
          <a:lstStyle/>
          <a:p>
            <a:fld id="{295C7AAE-A677-454A-8BDB-62A0650ACE98}" type="slidenum">
              <a:rPr lang="en-US" smtClean="0"/>
              <a:pPr/>
              <a:t>15</a:t>
            </a:fld>
            <a:endParaRPr lang="en-US" dirty="0"/>
          </a:p>
        </p:txBody>
      </p:sp>
      <p:grpSp>
        <p:nvGrpSpPr>
          <p:cNvPr id="6" name="Group 5" descr="Timeline">
            <a:extLst>
              <a:ext uri="{FF2B5EF4-FFF2-40B4-BE49-F238E27FC236}">
                <a16:creationId xmlns:a16="http://schemas.microsoft.com/office/drawing/2014/main" xmlns="" id="{2D1EEEAF-5F3C-A2EF-525E-3E4299ED501F}"/>
              </a:ext>
            </a:extLst>
          </p:cNvPr>
          <p:cNvGrpSpPr/>
          <p:nvPr/>
        </p:nvGrpSpPr>
        <p:grpSpPr>
          <a:xfrm>
            <a:off x="698699" y="1326012"/>
            <a:ext cx="10915077" cy="3931302"/>
            <a:chOff x="419100" y="2172508"/>
            <a:chExt cx="11353799" cy="3931302"/>
          </a:xfrm>
        </p:grpSpPr>
        <p:sp>
          <p:nvSpPr>
            <p:cNvPr id="7" name="Rectangle 6">
              <a:extLst>
                <a:ext uri="{FF2B5EF4-FFF2-40B4-BE49-F238E27FC236}">
                  <a16:creationId xmlns:a16="http://schemas.microsoft.com/office/drawing/2014/main" xmlns="" id="{784F79C9-63CA-B09F-DB82-34E2BBFC2D8E}"/>
                </a:ext>
              </a:extLst>
            </p:cNvPr>
            <p:cNvSpPr/>
            <p:nvPr/>
          </p:nvSpPr>
          <p:spPr>
            <a:xfrm>
              <a:off x="419100" y="2172508"/>
              <a:ext cx="11353799" cy="3931302"/>
            </a:xfrm>
            <a:prstGeom prst="rect">
              <a:avLst/>
            </a:prstGeom>
            <a:noFill/>
          </p:spPr>
        </p:sp>
        <p:sp>
          <p:nvSpPr>
            <p:cNvPr id="8" name="Notched Right Arrow 7">
              <a:extLst>
                <a:ext uri="{FF2B5EF4-FFF2-40B4-BE49-F238E27FC236}">
                  <a16:creationId xmlns:a16="http://schemas.microsoft.com/office/drawing/2014/main" xmlns="" id="{EA27270A-BF3C-89DA-2EF4-37896691B69A}"/>
                </a:ext>
              </a:extLst>
            </p:cNvPr>
            <p:cNvSpPr/>
            <p:nvPr/>
          </p:nvSpPr>
          <p:spPr>
            <a:xfrm>
              <a:off x="419100" y="4070289"/>
              <a:ext cx="11353799" cy="148791"/>
            </a:xfrm>
            <a:prstGeom prst="notchedRightArrow">
              <a:avLst/>
            </a:prstGeom>
            <a:solidFill>
              <a:schemeClr val="accent4"/>
            </a:solid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sp>
        <p:sp>
          <p:nvSpPr>
            <p:cNvPr id="9" name="Freeform 8">
              <a:extLst>
                <a:ext uri="{FF2B5EF4-FFF2-40B4-BE49-F238E27FC236}">
                  <a16:creationId xmlns:a16="http://schemas.microsoft.com/office/drawing/2014/main" xmlns="" id="{AD403014-9A9E-F590-D686-87CC339A03ED}"/>
                </a:ext>
              </a:extLst>
            </p:cNvPr>
            <p:cNvSpPr/>
            <p:nvPr/>
          </p:nvSpPr>
          <p:spPr>
            <a:xfrm>
              <a:off x="801839" y="2172508"/>
              <a:ext cx="1812071" cy="1572520"/>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1800" b="1" i="0" kern="1200" spc="50" baseline="0" dirty="0" smtClean="0">
                  <a:solidFill>
                    <a:schemeClr val="accent1"/>
                  </a:solidFill>
                </a:rPr>
                <a:t>Pre operations</a:t>
              </a:r>
              <a:endParaRPr lang="en-US" sz="1800" b="1" i="0" kern="1200" spc="50" baseline="0" dirty="0">
                <a:solidFill>
                  <a:schemeClr val="accent1"/>
                </a:solidFill>
              </a:endParaRPr>
            </a:p>
            <a:p>
              <a:pPr marL="0" lvl="0" indent="0" algn="ctr" defTabSz="800100">
                <a:lnSpc>
                  <a:spcPct val="100000"/>
                </a:lnSpc>
                <a:spcBef>
                  <a:spcPct val="0"/>
                </a:spcBef>
                <a:spcAft>
                  <a:spcPct val="35000"/>
                </a:spcAft>
                <a:buNone/>
              </a:pPr>
              <a:r>
                <a:rPr lang="en-US" sz="1400" kern="1200" spc="50" baseline="0" dirty="0" smtClean="0">
                  <a:solidFill>
                    <a:schemeClr val="accent1"/>
                  </a:solidFill>
                </a:rPr>
                <a:t>$</a:t>
              </a:r>
              <a:r>
                <a:rPr lang="en-US" sz="1400" spc="50" dirty="0" smtClean="0">
                  <a:solidFill>
                    <a:schemeClr val="accent1"/>
                  </a:solidFill>
                </a:rPr>
                <a:t>0.3M</a:t>
              </a:r>
              <a:r>
                <a:rPr lang="en-US" sz="1400" kern="1200" spc="50" baseline="0" dirty="0" smtClean="0">
                  <a:solidFill>
                    <a:schemeClr val="accent1"/>
                  </a:solidFill>
                </a:rPr>
                <a:t> </a:t>
              </a:r>
              <a:endParaRPr lang="en-US" sz="1400" kern="1200" spc="50" baseline="0" dirty="0">
                <a:solidFill>
                  <a:schemeClr val="accent1"/>
                </a:solidFill>
              </a:endParaRPr>
            </a:p>
          </p:txBody>
        </p:sp>
        <p:sp>
          <p:nvSpPr>
            <p:cNvPr id="10" name="Oval 9">
              <a:extLst>
                <a:ext uri="{FF2B5EF4-FFF2-40B4-BE49-F238E27FC236}">
                  <a16:creationId xmlns:a16="http://schemas.microsoft.com/office/drawing/2014/main" xmlns="" id="{A5EEF42C-BCC4-2F65-E5AD-F55E1DF828A6}"/>
                </a:ext>
              </a:extLst>
            </p:cNvPr>
            <p:cNvSpPr/>
            <p:nvPr/>
          </p:nvSpPr>
          <p:spPr>
            <a:xfrm>
              <a:off x="1573619"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3" name="Freeform 12">
              <a:extLst>
                <a:ext uri="{FF2B5EF4-FFF2-40B4-BE49-F238E27FC236}">
                  <a16:creationId xmlns:a16="http://schemas.microsoft.com/office/drawing/2014/main" xmlns="" id="{C6561523-6EE6-2AAF-AC2A-03E4526FF936}"/>
                </a:ext>
              </a:extLst>
            </p:cNvPr>
            <p:cNvSpPr/>
            <p:nvPr/>
          </p:nvSpPr>
          <p:spPr>
            <a:xfrm>
              <a:off x="3642128" y="2172508"/>
              <a:ext cx="1715648" cy="1572520"/>
            </a:xfrm>
            <a:custGeom>
              <a:avLst/>
              <a:gdLst>
                <a:gd name="connsiteX0" fmla="*/ 0 w 1715648"/>
                <a:gd name="connsiteY0" fmla="*/ 0 h 1572520"/>
                <a:gd name="connsiteX1" fmla="*/ 1715648 w 1715648"/>
                <a:gd name="connsiteY1" fmla="*/ 0 h 1572520"/>
                <a:gd name="connsiteX2" fmla="*/ 1715648 w 1715648"/>
                <a:gd name="connsiteY2" fmla="*/ 1572520 h 1572520"/>
                <a:gd name="connsiteX3" fmla="*/ 0 w 1715648"/>
                <a:gd name="connsiteY3" fmla="*/ 1572520 h 1572520"/>
                <a:gd name="connsiteX4" fmla="*/ 0 w 1715648"/>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648" h="1572520">
                  <a:moveTo>
                    <a:pt x="0" y="0"/>
                  </a:moveTo>
                  <a:lnTo>
                    <a:pt x="1715648" y="0"/>
                  </a:lnTo>
                  <a:lnTo>
                    <a:pt x="1715648"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b="1" spc="50" dirty="0" smtClean="0">
                  <a:solidFill>
                    <a:schemeClr val="accent1"/>
                  </a:solidFill>
                </a:rPr>
                <a:t>1</a:t>
              </a:r>
              <a:r>
                <a:rPr lang="en-US" b="1" spc="50" baseline="30000" dirty="0" smtClean="0">
                  <a:solidFill>
                    <a:schemeClr val="accent1"/>
                  </a:solidFill>
                </a:rPr>
                <a:t>st</a:t>
              </a:r>
              <a:r>
                <a:rPr lang="en-US" b="1" spc="50" dirty="0" smtClean="0">
                  <a:solidFill>
                    <a:schemeClr val="accent1"/>
                  </a:solidFill>
                </a:rPr>
                <a:t> year of operations</a:t>
              </a:r>
              <a:endParaRPr lang="en-US" sz="1800" b="1" kern="1200" spc="50" baseline="0" dirty="0">
                <a:solidFill>
                  <a:schemeClr val="accent1"/>
                </a:solidFill>
              </a:endParaRPr>
            </a:p>
            <a:p>
              <a:pPr marL="0" lvl="0" indent="0" algn="ctr" defTabSz="800100">
                <a:lnSpc>
                  <a:spcPct val="100000"/>
                </a:lnSpc>
                <a:spcBef>
                  <a:spcPct val="0"/>
                </a:spcBef>
                <a:spcAft>
                  <a:spcPct val="35000"/>
                </a:spcAft>
                <a:buNone/>
              </a:pPr>
              <a:r>
                <a:rPr lang="en-US" sz="1400" kern="1200" spc="50" baseline="0" dirty="0" smtClean="0">
                  <a:solidFill>
                    <a:schemeClr val="accent1"/>
                  </a:solidFill>
                </a:rPr>
                <a:t>$3M </a:t>
              </a:r>
              <a:endParaRPr lang="en-US" sz="1400" kern="1200" spc="50" baseline="0" dirty="0">
                <a:solidFill>
                  <a:schemeClr val="accent1"/>
                </a:solidFill>
              </a:endParaRPr>
            </a:p>
          </p:txBody>
        </p:sp>
        <p:sp>
          <p:nvSpPr>
            <p:cNvPr id="14" name="Oval 13">
              <a:extLst>
                <a:ext uri="{FF2B5EF4-FFF2-40B4-BE49-F238E27FC236}">
                  <a16:creationId xmlns:a16="http://schemas.microsoft.com/office/drawing/2014/main" xmlns="" id="{224421DD-214B-4390-073C-8A09479EEAE5}"/>
                </a:ext>
              </a:extLst>
            </p:cNvPr>
            <p:cNvSpPr/>
            <p:nvPr/>
          </p:nvSpPr>
          <p:spPr>
            <a:xfrm>
              <a:off x="4365695"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7" name="Freeform 16">
              <a:extLst>
                <a:ext uri="{FF2B5EF4-FFF2-40B4-BE49-F238E27FC236}">
                  <a16:creationId xmlns:a16="http://schemas.microsoft.com/office/drawing/2014/main" xmlns="" id="{565AD21D-AA9C-9F26-96E1-8CF61AFE5F1B}"/>
                </a:ext>
              </a:extLst>
            </p:cNvPr>
            <p:cNvSpPr/>
            <p:nvPr/>
          </p:nvSpPr>
          <p:spPr>
            <a:xfrm>
              <a:off x="6381399" y="2172508"/>
              <a:ext cx="1637527" cy="1572520"/>
            </a:xfrm>
            <a:custGeom>
              <a:avLst/>
              <a:gdLst>
                <a:gd name="connsiteX0" fmla="*/ 0 w 1637527"/>
                <a:gd name="connsiteY0" fmla="*/ 0 h 1572520"/>
                <a:gd name="connsiteX1" fmla="*/ 1637527 w 1637527"/>
                <a:gd name="connsiteY1" fmla="*/ 0 h 1572520"/>
                <a:gd name="connsiteX2" fmla="*/ 1637527 w 1637527"/>
                <a:gd name="connsiteY2" fmla="*/ 1572520 h 1572520"/>
                <a:gd name="connsiteX3" fmla="*/ 0 w 1637527"/>
                <a:gd name="connsiteY3" fmla="*/ 1572520 h 1572520"/>
                <a:gd name="connsiteX4" fmla="*/ 0 w 1637527"/>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27" h="1572520">
                  <a:moveTo>
                    <a:pt x="0" y="0"/>
                  </a:moveTo>
                  <a:lnTo>
                    <a:pt x="1637527" y="0"/>
                  </a:lnTo>
                  <a:lnTo>
                    <a:pt x="1637527"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1800" b="1" i="0" kern="1200" spc="50" baseline="0" dirty="0" smtClean="0">
                  <a:solidFill>
                    <a:schemeClr val="accent1"/>
                  </a:solidFill>
                </a:rPr>
                <a:t>2</a:t>
              </a:r>
              <a:r>
                <a:rPr lang="en-US" sz="1800" b="1" i="0" kern="1200" spc="50" baseline="30000" dirty="0" smtClean="0">
                  <a:solidFill>
                    <a:schemeClr val="accent1"/>
                  </a:solidFill>
                </a:rPr>
                <a:t>nd</a:t>
              </a:r>
              <a:r>
                <a:rPr lang="en-US" sz="1800" b="1" i="0" kern="1200" spc="50" baseline="0" dirty="0" smtClean="0">
                  <a:solidFill>
                    <a:schemeClr val="accent1"/>
                  </a:solidFill>
                </a:rPr>
                <a:t> year of operations</a:t>
              </a:r>
            </a:p>
            <a:p>
              <a:pPr marL="0" lvl="0" indent="0" algn="ctr" defTabSz="800100">
                <a:lnSpc>
                  <a:spcPct val="100000"/>
                </a:lnSpc>
                <a:spcBef>
                  <a:spcPct val="0"/>
                </a:spcBef>
                <a:spcAft>
                  <a:spcPct val="35000"/>
                </a:spcAft>
                <a:buNone/>
              </a:pPr>
              <a:r>
                <a:rPr lang="en-US" sz="1400" kern="1200" spc="50" baseline="0" dirty="0" smtClean="0">
                  <a:solidFill>
                    <a:schemeClr val="accent1"/>
                  </a:solidFill>
                </a:rPr>
                <a:t>$2M</a:t>
              </a:r>
              <a:endParaRPr lang="en-US" sz="1400" kern="1200" spc="50" baseline="0" dirty="0">
                <a:solidFill>
                  <a:schemeClr val="accent1"/>
                </a:solidFill>
              </a:endParaRPr>
            </a:p>
          </p:txBody>
        </p:sp>
        <p:sp>
          <p:nvSpPr>
            <p:cNvPr id="18" name="Oval 17">
              <a:extLst>
                <a:ext uri="{FF2B5EF4-FFF2-40B4-BE49-F238E27FC236}">
                  <a16:creationId xmlns:a16="http://schemas.microsoft.com/office/drawing/2014/main" xmlns="" id="{AA9EFEED-3A11-AFAC-A7F7-5F1FD77728F5}"/>
                </a:ext>
              </a:extLst>
            </p:cNvPr>
            <p:cNvSpPr/>
            <p:nvPr/>
          </p:nvSpPr>
          <p:spPr>
            <a:xfrm>
              <a:off x="7060104"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Freeform 20">
              <a:extLst>
                <a:ext uri="{FF2B5EF4-FFF2-40B4-BE49-F238E27FC236}">
                  <a16:creationId xmlns:a16="http://schemas.microsoft.com/office/drawing/2014/main" xmlns="" id="{565AD21D-AA9C-9F26-96E1-8CF61AFE5F1B}"/>
                </a:ext>
              </a:extLst>
            </p:cNvPr>
            <p:cNvSpPr/>
            <p:nvPr/>
          </p:nvSpPr>
          <p:spPr>
            <a:xfrm>
              <a:off x="9079788" y="2172508"/>
              <a:ext cx="1637527" cy="1572520"/>
            </a:xfrm>
            <a:custGeom>
              <a:avLst/>
              <a:gdLst>
                <a:gd name="connsiteX0" fmla="*/ 0 w 1637527"/>
                <a:gd name="connsiteY0" fmla="*/ 0 h 1572520"/>
                <a:gd name="connsiteX1" fmla="*/ 1637527 w 1637527"/>
                <a:gd name="connsiteY1" fmla="*/ 0 h 1572520"/>
                <a:gd name="connsiteX2" fmla="*/ 1637527 w 1637527"/>
                <a:gd name="connsiteY2" fmla="*/ 1572520 h 1572520"/>
                <a:gd name="connsiteX3" fmla="*/ 0 w 1637527"/>
                <a:gd name="connsiteY3" fmla="*/ 1572520 h 1572520"/>
                <a:gd name="connsiteX4" fmla="*/ 0 w 1637527"/>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27" h="1572520">
                  <a:moveTo>
                    <a:pt x="0" y="0"/>
                  </a:moveTo>
                  <a:lnTo>
                    <a:pt x="1637527" y="0"/>
                  </a:lnTo>
                  <a:lnTo>
                    <a:pt x="1637527"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b="1" spc="50" dirty="0" smtClean="0">
                  <a:solidFill>
                    <a:schemeClr val="accent1"/>
                  </a:solidFill>
                </a:rPr>
                <a:t>3</a:t>
              </a:r>
              <a:r>
                <a:rPr lang="en-US" b="1" spc="50" baseline="30000" dirty="0" smtClean="0">
                  <a:solidFill>
                    <a:schemeClr val="accent1"/>
                  </a:solidFill>
                </a:rPr>
                <a:t>r</a:t>
              </a:r>
              <a:r>
                <a:rPr lang="en-US" sz="1800" b="1" i="0" kern="1200" spc="50" baseline="30000" dirty="0" smtClean="0">
                  <a:solidFill>
                    <a:schemeClr val="accent1"/>
                  </a:solidFill>
                </a:rPr>
                <a:t>d</a:t>
              </a:r>
              <a:r>
                <a:rPr lang="en-US" sz="1800" b="1" i="0" kern="1200" spc="50" baseline="0" dirty="0" smtClean="0">
                  <a:solidFill>
                    <a:schemeClr val="accent1"/>
                  </a:solidFill>
                </a:rPr>
                <a:t> year of operations</a:t>
              </a:r>
            </a:p>
            <a:p>
              <a:pPr marL="0" lvl="0" indent="0" algn="ctr" defTabSz="800100">
                <a:lnSpc>
                  <a:spcPct val="100000"/>
                </a:lnSpc>
                <a:spcBef>
                  <a:spcPct val="0"/>
                </a:spcBef>
                <a:spcAft>
                  <a:spcPct val="35000"/>
                </a:spcAft>
                <a:buNone/>
              </a:pPr>
              <a:r>
                <a:rPr lang="en-US" sz="1400" kern="1200" spc="50" baseline="0" dirty="0" smtClean="0">
                  <a:solidFill>
                    <a:schemeClr val="accent1"/>
                  </a:solidFill>
                </a:rPr>
                <a:t>$1.2M</a:t>
              </a:r>
              <a:endParaRPr lang="en-US" sz="1400" kern="1200" spc="50" baseline="0" dirty="0">
                <a:solidFill>
                  <a:schemeClr val="accent1"/>
                </a:solidFill>
              </a:endParaRPr>
            </a:p>
          </p:txBody>
        </p:sp>
        <p:sp>
          <p:nvSpPr>
            <p:cNvPr id="22" name="Oval 21">
              <a:extLst>
                <a:ext uri="{FF2B5EF4-FFF2-40B4-BE49-F238E27FC236}">
                  <a16:creationId xmlns:a16="http://schemas.microsoft.com/office/drawing/2014/main" xmlns="" id="{AA9EFEED-3A11-AFAC-A7F7-5F1FD77728F5}"/>
                </a:ext>
              </a:extLst>
            </p:cNvPr>
            <p:cNvSpPr/>
            <p:nvPr/>
          </p:nvSpPr>
          <p:spPr>
            <a:xfrm>
              <a:off x="9789007"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3" name="Freeform 22">
              <a:extLst>
                <a:ext uri="{FF2B5EF4-FFF2-40B4-BE49-F238E27FC236}">
                  <a16:creationId xmlns:a16="http://schemas.microsoft.com/office/drawing/2014/main" xmlns="" id="{AD403014-9A9E-F590-D686-87CC339A03ED}"/>
                </a:ext>
              </a:extLst>
            </p:cNvPr>
            <p:cNvSpPr/>
            <p:nvPr/>
          </p:nvSpPr>
          <p:spPr>
            <a:xfrm>
              <a:off x="801839" y="4195351"/>
              <a:ext cx="1812071" cy="1572520"/>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1800" b="1" i="0" kern="1200" spc="50" baseline="0" dirty="0" smtClean="0">
                  <a:solidFill>
                    <a:schemeClr val="accent1"/>
                  </a:solidFill>
                </a:rPr>
                <a:t>Equity stake</a:t>
              </a:r>
              <a:r>
                <a:rPr lang="en-US" sz="1800" b="1" i="0" kern="1200" spc="50" dirty="0" smtClean="0">
                  <a:solidFill>
                    <a:schemeClr val="accent1"/>
                  </a:solidFill>
                </a:rPr>
                <a:t> offered</a:t>
              </a:r>
              <a:endParaRPr lang="en-US" sz="1800" b="1" i="0" kern="1200" spc="50" baseline="0" dirty="0">
                <a:solidFill>
                  <a:schemeClr val="accent1"/>
                </a:solidFill>
              </a:endParaRPr>
            </a:p>
            <a:p>
              <a:pPr marL="0" lvl="0" indent="0" algn="ctr" defTabSz="800100">
                <a:lnSpc>
                  <a:spcPct val="100000"/>
                </a:lnSpc>
                <a:spcBef>
                  <a:spcPct val="0"/>
                </a:spcBef>
                <a:spcAft>
                  <a:spcPct val="35000"/>
                </a:spcAft>
                <a:buNone/>
              </a:pPr>
              <a:r>
                <a:rPr lang="en-US" sz="1400" kern="1200" spc="50" baseline="0" dirty="0" smtClean="0">
                  <a:solidFill>
                    <a:schemeClr val="accent1"/>
                  </a:solidFill>
                </a:rPr>
                <a:t>1.0%</a:t>
              </a:r>
              <a:endParaRPr lang="en-US" sz="1400" kern="1200" spc="50" baseline="0" dirty="0">
                <a:solidFill>
                  <a:schemeClr val="accent1"/>
                </a:solidFill>
              </a:endParaRPr>
            </a:p>
          </p:txBody>
        </p:sp>
        <p:sp>
          <p:nvSpPr>
            <p:cNvPr id="24" name="Freeform 23">
              <a:extLst>
                <a:ext uri="{FF2B5EF4-FFF2-40B4-BE49-F238E27FC236}">
                  <a16:creationId xmlns:a16="http://schemas.microsoft.com/office/drawing/2014/main" xmlns="" id="{AD403014-9A9E-F590-D686-87CC339A03ED}"/>
                </a:ext>
              </a:extLst>
            </p:cNvPr>
            <p:cNvSpPr/>
            <p:nvPr/>
          </p:nvSpPr>
          <p:spPr>
            <a:xfrm>
              <a:off x="3593916" y="4195351"/>
              <a:ext cx="1812071" cy="1572520"/>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1800" b="1" i="0" kern="1200" spc="50" baseline="0" dirty="0" smtClean="0">
                  <a:solidFill>
                    <a:schemeClr val="accent1"/>
                  </a:solidFill>
                </a:rPr>
                <a:t>Equity stake</a:t>
              </a:r>
              <a:r>
                <a:rPr lang="en-US" sz="1800" b="1" i="0" kern="1200" spc="50" dirty="0" smtClean="0">
                  <a:solidFill>
                    <a:schemeClr val="accent1"/>
                  </a:solidFill>
                </a:rPr>
                <a:t> offered</a:t>
              </a:r>
              <a:endParaRPr lang="en-US" sz="1800" b="1" i="0" kern="1200" spc="50" baseline="0" dirty="0">
                <a:solidFill>
                  <a:schemeClr val="accent1"/>
                </a:solidFill>
              </a:endParaRPr>
            </a:p>
            <a:p>
              <a:pPr marL="0" lvl="0" indent="0" algn="ctr" defTabSz="800100">
                <a:lnSpc>
                  <a:spcPct val="100000"/>
                </a:lnSpc>
                <a:spcBef>
                  <a:spcPct val="0"/>
                </a:spcBef>
                <a:spcAft>
                  <a:spcPct val="35000"/>
                </a:spcAft>
                <a:buNone/>
              </a:pPr>
              <a:r>
                <a:rPr lang="en-US" sz="1400" kern="1200" spc="50" baseline="0" dirty="0" smtClean="0">
                  <a:solidFill>
                    <a:schemeClr val="accent1"/>
                  </a:solidFill>
                </a:rPr>
                <a:t>15.7%</a:t>
              </a:r>
              <a:endParaRPr lang="en-US" sz="1400" kern="1200" spc="50" baseline="0" dirty="0">
                <a:solidFill>
                  <a:schemeClr val="accent1"/>
                </a:solidFill>
              </a:endParaRPr>
            </a:p>
          </p:txBody>
        </p:sp>
        <p:sp>
          <p:nvSpPr>
            <p:cNvPr id="25" name="Freeform 24">
              <a:extLst>
                <a:ext uri="{FF2B5EF4-FFF2-40B4-BE49-F238E27FC236}">
                  <a16:creationId xmlns:a16="http://schemas.microsoft.com/office/drawing/2014/main" xmlns="" id="{AD403014-9A9E-F590-D686-87CC339A03ED}"/>
                </a:ext>
              </a:extLst>
            </p:cNvPr>
            <p:cNvSpPr/>
            <p:nvPr/>
          </p:nvSpPr>
          <p:spPr>
            <a:xfrm>
              <a:off x="6288852" y="4195351"/>
              <a:ext cx="1812071" cy="1572520"/>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1800" b="1" i="0" kern="1200" spc="50" baseline="0" dirty="0" smtClean="0">
                  <a:solidFill>
                    <a:schemeClr val="accent1"/>
                  </a:solidFill>
                </a:rPr>
                <a:t>Equity stake</a:t>
              </a:r>
              <a:r>
                <a:rPr lang="en-US" sz="1800" b="1" i="0" kern="1200" spc="50" dirty="0" smtClean="0">
                  <a:solidFill>
                    <a:schemeClr val="accent1"/>
                  </a:solidFill>
                </a:rPr>
                <a:t> offered</a:t>
              </a:r>
              <a:endParaRPr lang="en-US" sz="1800" b="1" i="0" kern="1200" spc="50" baseline="0" dirty="0">
                <a:solidFill>
                  <a:schemeClr val="accent1"/>
                </a:solidFill>
              </a:endParaRPr>
            </a:p>
            <a:p>
              <a:pPr marL="0" lvl="0" indent="0" algn="ctr" defTabSz="800100">
                <a:lnSpc>
                  <a:spcPct val="100000"/>
                </a:lnSpc>
                <a:spcBef>
                  <a:spcPct val="0"/>
                </a:spcBef>
                <a:spcAft>
                  <a:spcPct val="35000"/>
                </a:spcAft>
                <a:buNone/>
              </a:pPr>
              <a:r>
                <a:rPr lang="en-US" sz="1400" kern="1200" spc="50" baseline="0" dirty="0" smtClean="0">
                  <a:solidFill>
                    <a:schemeClr val="accent1"/>
                  </a:solidFill>
                </a:rPr>
                <a:t>9.1%</a:t>
              </a:r>
              <a:endParaRPr lang="en-US" sz="1400" kern="1200" spc="50" baseline="0" dirty="0">
                <a:solidFill>
                  <a:schemeClr val="accent1"/>
                </a:solidFill>
              </a:endParaRPr>
            </a:p>
          </p:txBody>
        </p:sp>
        <p:sp>
          <p:nvSpPr>
            <p:cNvPr id="26" name="Freeform 25">
              <a:extLst>
                <a:ext uri="{FF2B5EF4-FFF2-40B4-BE49-F238E27FC236}">
                  <a16:creationId xmlns:a16="http://schemas.microsoft.com/office/drawing/2014/main" xmlns="" id="{AD403014-9A9E-F590-D686-87CC339A03ED}"/>
                </a:ext>
              </a:extLst>
            </p:cNvPr>
            <p:cNvSpPr/>
            <p:nvPr/>
          </p:nvSpPr>
          <p:spPr>
            <a:xfrm>
              <a:off x="9017758" y="4195351"/>
              <a:ext cx="1812071" cy="1572520"/>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1800" b="1" i="0" kern="1200" spc="50" baseline="0" dirty="0" smtClean="0">
                  <a:solidFill>
                    <a:schemeClr val="accent1"/>
                  </a:solidFill>
                </a:rPr>
                <a:t>Equity stake</a:t>
              </a:r>
              <a:r>
                <a:rPr lang="en-US" sz="1800" b="1" i="0" kern="1200" spc="50" dirty="0" smtClean="0">
                  <a:solidFill>
                    <a:schemeClr val="accent1"/>
                  </a:solidFill>
                </a:rPr>
                <a:t> offered</a:t>
              </a:r>
              <a:endParaRPr lang="en-US" sz="1800" b="1" i="0" kern="1200" spc="50" baseline="0" dirty="0">
                <a:solidFill>
                  <a:schemeClr val="accent1"/>
                </a:solidFill>
              </a:endParaRPr>
            </a:p>
            <a:p>
              <a:pPr marL="0" lvl="0" indent="0" algn="ctr" defTabSz="800100">
                <a:lnSpc>
                  <a:spcPct val="100000"/>
                </a:lnSpc>
                <a:spcBef>
                  <a:spcPct val="0"/>
                </a:spcBef>
                <a:spcAft>
                  <a:spcPct val="35000"/>
                </a:spcAft>
                <a:buNone/>
              </a:pPr>
              <a:r>
                <a:rPr lang="en-US" sz="1400" kern="1200" spc="50" baseline="0" dirty="0" smtClean="0">
                  <a:solidFill>
                    <a:schemeClr val="accent1"/>
                  </a:solidFill>
                </a:rPr>
                <a:t>3.2%</a:t>
              </a:r>
              <a:endParaRPr lang="en-US" sz="1400" kern="1200" spc="50" baseline="0" dirty="0">
                <a:solidFill>
                  <a:schemeClr val="accent1"/>
                </a:solidFill>
              </a:endParaRPr>
            </a:p>
          </p:txBody>
        </p:sp>
      </p:grpSp>
      <p:sp>
        <p:nvSpPr>
          <p:cNvPr id="27" name="TextBox 26">
            <a:extLst>
              <a:ext uri="{FF2B5EF4-FFF2-40B4-BE49-F238E27FC236}">
                <a16:creationId xmlns:a16="http://schemas.microsoft.com/office/drawing/2014/main" xmlns="" id="{64FAD58D-2C4A-A668-8FAF-216E468E2C39}"/>
              </a:ext>
            </a:extLst>
          </p:cNvPr>
          <p:cNvSpPr txBox="1"/>
          <p:nvPr/>
        </p:nvSpPr>
        <p:spPr>
          <a:xfrm>
            <a:off x="1007438" y="4896724"/>
            <a:ext cx="1860471" cy="523220"/>
          </a:xfrm>
          <a:prstGeom prst="rect">
            <a:avLst/>
          </a:prstGeom>
          <a:noFill/>
        </p:spPr>
        <p:txBody>
          <a:bodyPr wrap="square" lIns="0" rIns="0" rtlCol="0" anchor="b">
            <a:spAutoFit/>
          </a:bodyPr>
          <a:lstStyle/>
          <a:p>
            <a:pPr algn="ctr"/>
            <a:r>
              <a:rPr lang="en-US" sz="1400" b="1" dirty="0" smtClean="0">
                <a:solidFill>
                  <a:schemeClr val="tx1">
                    <a:lumMod val="50000"/>
                  </a:schemeClr>
                </a:solidFill>
                <a:latin typeface="Calibri" panose="020F0502020204030204" pitchFamily="34" charset="0"/>
                <a:cs typeface="Calibri" panose="020F0502020204030204" pitchFamily="34" charset="0"/>
              </a:rPr>
              <a:t>At pre-money valuation</a:t>
            </a:r>
            <a:endParaRPr lang="en-US" sz="1400" b="1" dirty="0">
              <a:solidFill>
                <a:schemeClr val="tx1">
                  <a:lumMod val="50000"/>
                </a:schemeClr>
              </a:solidFill>
              <a:latin typeface="Calibri" panose="020F0502020204030204" pitchFamily="34" charset="0"/>
              <a:cs typeface="Calibri" panose="020F0502020204030204" pitchFamily="34" charset="0"/>
            </a:endParaRPr>
          </a:p>
          <a:p>
            <a:pPr lvl="0" algn="ctr"/>
            <a:r>
              <a:rPr lang="en-CA" sz="1400" dirty="0" smtClean="0"/>
              <a:t>$15.8M</a:t>
            </a:r>
            <a:endParaRPr lang="en-CA" sz="1400" dirty="0"/>
          </a:p>
        </p:txBody>
      </p:sp>
      <p:sp>
        <p:nvSpPr>
          <p:cNvPr id="28" name="TextBox 27">
            <a:extLst>
              <a:ext uri="{FF2B5EF4-FFF2-40B4-BE49-F238E27FC236}">
                <a16:creationId xmlns:a16="http://schemas.microsoft.com/office/drawing/2014/main" xmlns="" id="{64FAD58D-2C4A-A668-8FAF-216E468E2C39}"/>
              </a:ext>
            </a:extLst>
          </p:cNvPr>
          <p:cNvSpPr txBox="1"/>
          <p:nvPr/>
        </p:nvSpPr>
        <p:spPr>
          <a:xfrm>
            <a:off x="3652666" y="4896724"/>
            <a:ext cx="1860471" cy="523220"/>
          </a:xfrm>
          <a:prstGeom prst="rect">
            <a:avLst/>
          </a:prstGeom>
          <a:noFill/>
        </p:spPr>
        <p:txBody>
          <a:bodyPr wrap="square" lIns="0" rIns="0" rtlCol="0" anchor="b">
            <a:spAutoFit/>
          </a:bodyPr>
          <a:lstStyle/>
          <a:p>
            <a:pPr algn="ctr"/>
            <a:r>
              <a:rPr lang="en-US" sz="1400" b="1" dirty="0" smtClean="0">
                <a:solidFill>
                  <a:schemeClr val="tx1">
                    <a:lumMod val="50000"/>
                  </a:schemeClr>
                </a:solidFill>
                <a:latin typeface="Calibri" panose="020F0502020204030204" pitchFamily="34" charset="0"/>
                <a:cs typeface="Calibri" panose="020F0502020204030204" pitchFamily="34" charset="0"/>
              </a:rPr>
              <a:t>At valuation</a:t>
            </a:r>
            <a:endParaRPr lang="en-US" sz="1400" b="1" dirty="0">
              <a:solidFill>
                <a:schemeClr val="tx1">
                  <a:lumMod val="50000"/>
                </a:schemeClr>
              </a:solidFill>
              <a:latin typeface="Calibri" panose="020F0502020204030204" pitchFamily="34" charset="0"/>
              <a:cs typeface="Calibri" panose="020F0502020204030204" pitchFamily="34" charset="0"/>
            </a:endParaRPr>
          </a:p>
          <a:p>
            <a:pPr lvl="0" algn="ctr"/>
            <a:r>
              <a:rPr lang="en-CA" sz="1400" dirty="0" smtClean="0"/>
              <a:t>$19.1M</a:t>
            </a:r>
            <a:endParaRPr lang="en-CA" sz="1400" dirty="0"/>
          </a:p>
        </p:txBody>
      </p:sp>
      <p:sp>
        <p:nvSpPr>
          <p:cNvPr id="29" name="TextBox 28">
            <a:extLst>
              <a:ext uri="{FF2B5EF4-FFF2-40B4-BE49-F238E27FC236}">
                <a16:creationId xmlns:a16="http://schemas.microsoft.com/office/drawing/2014/main" xmlns="" id="{64FAD58D-2C4A-A668-8FAF-216E468E2C39}"/>
              </a:ext>
            </a:extLst>
          </p:cNvPr>
          <p:cNvSpPr txBox="1"/>
          <p:nvPr/>
        </p:nvSpPr>
        <p:spPr>
          <a:xfrm>
            <a:off x="6254351" y="4896724"/>
            <a:ext cx="1860471" cy="523220"/>
          </a:xfrm>
          <a:prstGeom prst="rect">
            <a:avLst/>
          </a:prstGeom>
          <a:noFill/>
        </p:spPr>
        <p:txBody>
          <a:bodyPr wrap="square" lIns="0" rIns="0" rtlCol="0" anchor="b">
            <a:spAutoFit/>
          </a:bodyPr>
          <a:lstStyle/>
          <a:p>
            <a:pPr algn="ctr"/>
            <a:r>
              <a:rPr lang="en-US" sz="1400" b="1" dirty="0" smtClean="0">
                <a:solidFill>
                  <a:schemeClr val="tx1">
                    <a:lumMod val="50000"/>
                  </a:schemeClr>
                </a:solidFill>
                <a:latin typeface="Calibri" panose="020F0502020204030204" pitchFamily="34" charset="0"/>
                <a:cs typeface="Calibri" panose="020F0502020204030204" pitchFamily="34" charset="0"/>
              </a:rPr>
              <a:t>At valuation</a:t>
            </a:r>
            <a:endParaRPr lang="en-US" sz="1400" b="1" dirty="0">
              <a:solidFill>
                <a:schemeClr val="tx1">
                  <a:lumMod val="50000"/>
                </a:schemeClr>
              </a:solidFill>
              <a:latin typeface="Calibri" panose="020F0502020204030204" pitchFamily="34" charset="0"/>
              <a:cs typeface="Calibri" panose="020F0502020204030204" pitchFamily="34" charset="0"/>
            </a:endParaRPr>
          </a:p>
          <a:p>
            <a:pPr lvl="0" algn="ctr"/>
            <a:r>
              <a:rPr lang="en-CA" sz="1400" dirty="0" smtClean="0"/>
              <a:t>$22.1M</a:t>
            </a:r>
            <a:endParaRPr lang="en-CA" sz="1400" dirty="0"/>
          </a:p>
        </p:txBody>
      </p:sp>
      <p:sp>
        <p:nvSpPr>
          <p:cNvPr id="30" name="TextBox 29">
            <a:extLst>
              <a:ext uri="{FF2B5EF4-FFF2-40B4-BE49-F238E27FC236}">
                <a16:creationId xmlns:a16="http://schemas.microsoft.com/office/drawing/2014/main" xmlns="" id="{64FAD58D-2C4A-A668-8FAF-216E468E2C39}"/>
              </a:ext>
            </a:extLst>
          </p:cNvPr>
          <p:cNvSpPr txBox="1"/>
          <p:nvPr/>
        </p:nvSpPr>
        <p:spPr>
          <a:xfrm>
            <a:off x="8845150" y="4896724"/>
            <a:ext cx="1860471" cy="523220"/>
          </a:xfrm>
          <a:prstGeom prst="rect">
            <a:avLst/>
          </a:prstGeom>
          <a:noFill/>
        </p:spPr>
        <p:txBody>
          <a:bodyPr wrap="square" lIns="0" rIns="0" rtlCol="0" anchor="b">
            <a:spAutoFit/>
          </a:bodyPr>
          <a:lstStyle/>
          <a:p>
            <a:pPr algn="ctr"/>
            <a:r>
              <a:rPr lang="en-US" sz="1400" b="1" dirty="0" smtClean="0">
                <a:solidFill>
                  <a:schemeClr val="tx1">
                    <a:lumMod val="50000"/>
                  </a:schemeClr>
                </a:solidFill>
                <a:latin typeface="Calibri" panose="020F0502020204030204" pitchFamily="34" charset="0"/>
                <a:cs typeface="Calibri" panose="020F0502020204030204" pitchFamily="34" charset="0"/>
              </a:rPr>
              <a:t>At valuation</a:t>
            </a:r>
            <a:endParaRPr lang="en-US" sz="1400" b="1" dirty="0">
              <a:solidFill>
                <a:schemeClr val="tx1">
                  <a:lumMod val="50000"/>
                </a:schemeClr>
              </a:solidFill>
              <a:latin typeface="Calibri" panose="020F0502020204030204" pitchFamily="34" charset="0"/>
              <a:cs typeface="Calibri" panose="020F0502020204030204" pitchFamily="34" charset="0"/>
            </a:endParaRPr>
          </a:p>
          <a:p>
            <a:pPr lvl="0" algn="ctr"/>
            <a:r>
              <a:rPr lang="en-CA" sz="1400" dirty="0" smtClean="0"/>
              <a:t>$38.0M</a:t>
            </a:r>
            <a:endParaRPr lang="en-CA" sz="1400" dirty="0"/>
          </a:p>
        </p:txBody>
      </p:sp>
      <p:pic>
        <p:nvPicPr>
          <p:cNvPr id="32" name="Picture 31" descr="Glamorous-Glerm-Logo-scaled-e1766041578280-1024x364.png"/>
          <p:cNvPicPr>
            <a:picLocks noChangeAspect="1"/>
          </p:cNvPicPr>
          <p:nvPr/>
        </p:nvPicPr>
        <p:blipFill>
          <a:blip r:embed="rId2"/>
          <a:stretch>
            <a:fillRect/>
          </a:stretch>
        </p:blipFill>
        <p:spPr>
          <a:xfrm>
            <a:off x="9142122" y="6067092"/>
            <a:ext cx="2062157" cy="733033"/>
          </a:xfrm>
          <a:prstGeom prst="rect">
            <a:avLst/>
          </a:prstGeom>
        </p:spPr>
      </p:pic>
    </p:spTree>
    <p:extLst>
      <p:ext uri="{BB962C8B-B14F-4D97-AF65-F5344CB8AC3E}">
        <p14:creationId xmlns:p14="http://schemas.microsoft.com/office/powerpoint/2010/main" xmlns="" val="2395335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B10C90-6BBE-F64E-8A60-EF9E60B2BAE1}"/>
              </a:ext>
            </a:extLst>
          </p:cNvPr>
          <p:cNvSpPr>
            <a:spLocks noGrp="1"/>
          </p:cNvSpPr>
          <p:nvPr>
            <p:ph type="title"/>
          </p:nvPr>
        </p:nvSpPr>
        <p:spPr/>
        <p:txBody>
          <a:bodyPr vert="horz" lIns="0" tIns="0" rIns="0" bIns="0" rtlCol="0" anchor="t">
            <a:noAutofit/>
          </a:bodyPr>
          <a:lstStyle/>
          <a:p>
            <a:pPr algn="l"/>
            <a:r>
              <a:rPr lang="en-US" sz="3600" dirty="0" smtClean="0"/>
              <a:t>Invest NOW FOR MAXIMUM RETURNS!</a:t>
            </a:r>
            <a:endParaRPr lang="en-US" sz="3600" dirty="0"/>
          </a:p>
        </p:txBody>
      </p:sp>
      <p:sp>
        <p:nvSpPr>
          <p:cNvPr id="4" name="Slide Number Placeholder 3">
            <a:extLst>
              <a:ext uri="{FF2B5EF4-FFF2-40B4-BE49-F238E27FC236}">
                <a16:creationId xmlns:a16="http://schemas.microsoft.com/office/drawing/2014/main" xmlns="" id="{3622385F-CA51-6573-9F21-D1C4A381BDFE}"/>
              </a:ext>
            </a:extLst>
          </p:cNvPr>
          <p:cNvSpPr>
            <a:spLocks noGrp="1"/>
          </p:cNvSpPr>
          <p:nvPr>
            <p:ph type="sldNum" sz="quarter" idx="23"/>
          </p:nvPr>
        </p:nvSpPr>
        <p:spPr/>
        <p:txBody>
          <a:bodyPr/>
          <a:lstStyle/>
          <a:p>
            <a:fld id="{295C7AAE-A677-454A-8BDB-62A0650ACE98}" type="slidenum">
              <a:rPr lang="en-US" smtClean="0"/>
              <a:pPr/>
              <a:t>16</a:t>
            </a:fld>
            <a:endParaRPr lang="en-US" dirty="0"/>
          </a:p>
        </p:txBody>
      </p:sp>
      <p:grpSp>
        <p:nvGrpSpPr>
          <p:cNvPr id="6" name="Group 5" descr="Timeline">
            <a:extLst>
              <a:ext uri="{FF2B5EF4-FFF2-40B4-BE49-F238E27FC236}">
                <a16:creationId xmlns:a16="http://schemas.microsoft.com/office/drawing/2014/main" xmlns="" id="{2D1EEEAF-5F3C-A2EF-525E-3E4299ED501F}"/>
              </a:ext>
            </a:extLst>
          </p:cNvPr>
          <p:cNvGrpSpPr/>
          <p:nvPr/>
        </p:nvGrpSpPr>
        <p:grpSpPr>
          <a:xfrm>
            <a:off x="698699" y="1813692"/>
            <a:ext cx="10915077" cy="3931302"/>
            <a:chOff x="419100" y="2172508"/>
            <a:chExt cx="11353799" cy="3931302"/>
          </a:xfrm>
        </p:grpSpPr>
        <p:sp>
          <p:nvSpPr>
            <p:cNvPr id="7" name="Rectangle 6">
              <a:extLst>
                <a:ext uri="{FF2B5EF4-FFF2-40B4-BE49-F238E27FC236}">
                  <a16:creationId xmlns:a16="http://schemas.microsoft.com/office/drawing/2014/main" xmlns="" id="{784F79C9-63CA-B09F-DB82-34E2BBFC2D8E}"/>
                </a:ext>
              </a:extLst>
            </p:cNvPr>
            <p:cNvSpPr/>
            <p:nvPr/>
          </p:nvSpPr>
          <p:spPr>
            <a:xfrm>
              <a:off x="419100" y="2172508"/>
              <a:ext cx="11353799" cy="3931302"/>
            </a:xfrm>
            <a:prstGeom prst="rect">
              <a:avLst/>
            </a:prstGeom>
            <a:noFill/>
          </p:spPr>
        </p:sp>
        <p:sp>
          <p:nvSpPr>
            <p:cNvPr id="8" name="Notched Right Arrow 7">
              <a:extLst>
                <a:ext uri="{FF2B5EF4-FFF2-40B4-BE49-F238E27FC236}">
                  <a16:creationId xmlns:a16="http://schemas.microsoft.com/office/drawing/2014/main" xmlns="" id="{EA27270A-BF3C-89DA-2EF4-37896691B69A}"/>
                </a:ext>
              </a:extLst>
            </p:cNvPr>
            <p:cNvSpPr/>
            <p:nvPr/>
          </p:nvSpPr>
          <p:spPr>
            <a:xfrm>
              <a:off x="419100" y="4070289"/>
              <a:ext cx="11353799" cy="148791"/>
            </a:xfrm>
            <a:prstGeom prst="notchedRightArrow">
              <a:avLst/>
            </a:prstGeom>
            <a:solidFill>
              <a:schemeClr val="accent4"/>
            </a:solidFill>
          </p:spPr>
          <p:style>
            <a:lnRef idx="0">
              <a:schemeClr val="dk2">
                <a:hueOff val="0"/>
                <a:satOff val="0"/>
                <a:lumOff val="0"/>
                <a:alphaOff val="0"/>
              </a:schemeClr>
            </a:lnRef>
            <a:fillRef idx="1">
              <a:scrgbClr r="0" g="0" b="0"/>
            </a:fillRef>
            <a:effectRef idx="0">
              <a:schemeClr val="dk2">
                <a:tint val="40000"/>
                <a:hueOff val="0"/>
                <a:satOff val="0"/>
                <a:lumOff val="0"/>
                <a:alphaOff val="0"/>
              </a:schemeClr>
            </a:effectRef>
            <a:fontRef idx="minor">
              <a:schemeClr val="dk1">
                <a:hueOff val="0"/>
                <a:satOff val="0"/>
                <a:lumOff val="0"/>
                <a:alphaOff val="0"/>
              </a:schemeClr>
            </a:fontRef>
          </p:style>
        </p:sp>
        <p:sp>
          <p:nvSpPr>
            <p:cNvPr id="9" name="Freeform 8">
              <a:extLst>
                <a:ext uri="{FF2B5EF4-FFF2-40B4-BE49-F238E27FC236}">
                  <a16:creationId xmlns:a16="http://schemas.microsoft.com/office/drawing/2014/main" xmlns="" id="{AD403014-9A9E-F590-D686-87CC339A03ED}"/>
                </a:ext>
              </a:extLst>
            </p:cNvPr>
            <p:cNvSpPr/>
            <p:nvPr/>
          </p:nvSpPr>
          <p:spPr>
            <a:xfrm>
              <a:off x="801839" y="2172508"/>
              <a:ext cx="1812071" cy="1572520"/>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2400" b="1" kern="1200" spc="50" baseline="0" dirty="0" smtClean="0">
                  <a:solidFill>
                    <a:schemeClr val="accent1"/>
                  </a:solidFill>
                </a:rPr>
                <a:t>$15.8M</a:t>
              </a:r>
              <a:r>
                <a:rPr lang="en-US" sz="2400" kern="1200" spc="50" baseline="0" dirty="0" smtClean="0">
                  <a:solidFill>
                    <a:schemeClr val="accent1"/>
                  </a:solidFill>
                </a:rPr>
                <a:t> </a:t>
              </a:r>
              <a:endParaRPr lang="en-US" sz="1400" kern="1200" spc="50" baseline="0" dirty="0" smtClean="0">
                <a:solidFill>
                  <a:schemeClr val="accent1"/>
                </a:solidFill>
              </a:endParaRPr>
            </a:p>
            <a:p>
              <a:pPr lvl="0" algn="ctr" defTabSz="800100">
                <a:spcBef>
                  <a:spcPct val="0"/>
                </a:spcBef>
                <a:spcAft>
                  <a:spcPct val="35000"/>
                </a:spcAft>
              </a:pPr>
              <a:r>
                <a:rPr lang="en-US" sz="1400" spc="50" dirty="0">
                  <a:solidFill>
                    <a:schemeClr val="accent1"/>
                  </a:solidFill>
                </a:rPr>
                <a:t>Pre-money valuation</a:t>
              </a:r>
              <a:endParaRPr lang="en-US" sz="1400" kern="1200" spc="50" baseline="0" dirty="0">
                <a:solidFill>
                  <a:schemeClr val="accent1"/>
                </a:solidFill>
              </a:endParaRPr>
            </a:p>
          </p:txBody>
        </p:sp>
        <p:sp>
          <p:nvSpPr>
            <p:cNvPr id="10" name="Oval 9">
              <a:extLst>
                <a:ext uri="{FF2B5EF4-FFF2-40B4-BE49-F238E27FC236}">
                  <a16:creationId xmlns:a16="http://schemas.microsoft.com/office/drawing/2014/main" xmlns="" id="{A5EEF42C-BCC4-2F65-E5AD-F55E1DF828A6}"/>
                </a:ext>
              </a:extLst>
            </p:cNvPr>
            <p:cNvSpPr/>
            <p:nvPr/>
          </p:nvSpPr>
          <p:spPr>
            <a:xfrm>
              <a:off x="1573619"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Freeform 20">
              <a:extLst>
                <a:ext uri="{FF2B5EF4-FFF2-40B4-BE49-F238E27FC236}">
                  <a16:creationId xmlns:a16="http://schemas.microsoft.com/office/drawing/2014/main" xmlns="" id="{565AD21D-AA9C-9F26-96E1-8CF61AFE5F1B}"/>
                </a:ext>
              </a:extLst>
            </p:cNvPr>
            <p:cNvSpPr/>
            <p:nvPr/>
          </p:nvSpPr>
          <p:spPr>
            <a:xfrm>
              <a:off x="8365931" y="2172508"/>
              <a:ext cx="2932723" cy="1572520"/>
            </a:xfrm>
            <a:custGeom>
              <a:avLst/>
              <a:gdLst>
                <a:gd name="connsiteX0" fmla="*/ 0 w 1637527"/>
                <a:gd name="connsiteY0" fmla="*/ 0 h 1572520"/>
                <a:gd name="connsiteX1" fmla="*/ 1637527 w 1637527"/>
                <a:gd name="connsiteY1" fmla="*/ 0 h 1572520"/>
                <a:gd name="connsiteX2" fmla="*/ 1637527 w 1637527"/>
                <a:gd name="connsiteY2" fmla="*/ 1572520 h 1572520"/>
                <a:gd name="connsiteX3" fmla="*/ 0 w 1637527"/>
                <a:gd name="connsiteY3" fmla="*/ 1572520 h 1572520"/>
                <a:gd name="connsiteX4" fmla="*/ 0 w 1637527"/>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527" h="1572520">
                  <a:moveTo>
                    <a:pt x="0" y="0"/>
                  </a:moveTo>
                  <a:lnTo>
                    <a:pt x="1637527" y="0"/>
                  </a:lnTo>
                  <a:lnTo>
                    <a:pt x="1637527"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2000" b="1" kern="1200" spc="50" baseline="0" dirty="0" smtClean="0">
                  <a:solidFill>
                    <a:schemeClr val="accent1"/>
                  </a:solidFill>
                </a:rPr>
                <a:t>$71.7M</a:t>
              </a:r>
            </a:p>
            <a:p>
              <a:pPr algn="ctr" defTabSz="800100">
                <a:spcBef>
                  <a:spcPct val="0"/>
                </a:spcBef>
                <a:spcAft>
                  <a:spcPct val="35000"/>
                </a:spcAft>
              </a:pPr>
              <a:r>
                <a:rPr lang="en-US" sz="1400" spc="50" dirty="0">
                  <a:solidFill>
                    <a:schemeClr val="accent1"/>
                  </a:solidFill>
                </a:rPr>
                <a:t>Post-money valuation at end of year </a:t>
              </a:r>
              <a:r>
                <a:rPr lang="en-US" sz="1400" spc="50" dirty="0" smtClean="0">
                  <a:solidFill>
                    <a:schemeClr val="accent1"/>
                  </a:solidFill>
                </a:rPr>
                <a:t>5</a:t>
              </a:r>
              <a:endParaRPr lang="en-US" sz="1400" spc="50" dirty="0">
                <a:solidFill>
                  <a:schemeClr val="accent1"/>
                </a:solidFill>
              </a:endParaRPr>
            </a:p>
          </p:txBody>
        </p:sp>
        <p:sp>
          <p:nvSpPr>
            <p:cNvPr id="22" name="Oval 21">
              <a:extLst>
                <a:ext uri="{FF2B5EF4-FFF2-40B4-BE49-F238E27FC236}">
                  <a16:creationId xmlns:a16="http://schemas.microsoft.com/office/drawing/2014/main" xmlns="" id="{AA9EFEED-3A11-AFAC-A7F7-5F1FD77728F5}"/>
                </a:ext>
              </a:extLst>
            </p:cNvPr>
            <p:cNvSpPr/>
            <p:nvPr/>
          </p:nvSpPr>
          <p:spPr>
            <a:xfrm>
              <a:off x="9789007" y="4003901"/>
              <a:ext cx="268515" cy="268515"/>
            </a:xfrm>
            <a:prstGeom prst="ellipse">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3" name="Freeform 22">
              <a:extLst>
                <a:ext uri="{FF2B5EF4-FFF2-40B4-BE49-F238E27FC236}">
                  <a16:creationId xmlns:a16="http://schemas.microsoft.com/office/drawing/2014/main" xmlns="" id="{AD403014-9A9E-F590-D686-87CC339A03ED}"/>
                </a:ext>
              </a:extLst>
            </p:cNvPr>
            <p:cNvSpPr/>
            <p:nvPr/>
          </p:nvSpPr>
          <p:spPr>
            <a:xfrm>
              <a:off x="801839" y="4418871"/>
              <a:ext cx="1812071" cy="1572520"/>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ct val="35000"/>
                </a:spcAft>
                <a:buNone/>
              </a:pPr>
              <a:r>
                <a:rPr lang="en-US" sz="1600" i="0" kern="1200" spc="50" baseline="0" dirty="0" smtClean="0">
                  <a:solidFill>
                    <a:schemeClr val="accent1"/>
                  </a:solidFill>
                </a:rPr>
                <a:t>DCF valuation</a:t>
              </a:r>
              <a:r>
                <a:rPr lang="en-US" sz="1600" i="0" kern="1200" spc="50" dirty="0" smtClean="0">
                  <a:solidFill>
                    <a:schemeClr val="accent1"/>
                  </a:solidFill>
                </a:rPr>
                <a:t> method</a:t>
              </a:r>
              <a:endParaRPr lang="en-US" sz="1600" i="0" kern="1200" spc="50" baseline="0" dirty="0">
                <a:solidFill>
                  <a:schemeClr val="accent1"/>
                </a:solidFill>
              </a:endParaRPr>
            </a:p>
          </p:txBody>
        </p:sp>
        <p:sp>
          <p:nvSpPr>
            <p:cNvPr id="26" name="Freeform 25">
              <a:extLst>
                <a:ext uri="{FF2B5EF4-FFF2-40B4-BE49-F238E27FC236}">
                  <a16:creationId xmlns:a16="http://schemas.microsoft.com/office/drawing/2014/main" xmlns="" id="{AD403014-9A9E-F590-D686-87CC339A03ED}"/>
                </a:ext>
              </a:extLst>
            </p:cNvPr>
            <p:cNvSpPr/>
            <p:nvPr/>
          </p:nvSpPr>
          <p:spPr>
            <a:xfrm>
              <a:off x="8782815" y="4418871"/>
              <a:ext cx="2280897" cy="1572520"/>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t" anchorCtr="0">
              <a:noAutofit/>
            </a:bodyPr>
            <a:lstStyle/>
            <a:p>
              <a:pPr marL="0" lvl="0" indent="0" algn="ctr" defTabSz="800100">
                <a:lnSpc>
                  <a:spcPct val="100000"/>
                </a:lnSpc>
                <a:spcBef>
                  <a:spcPct val="0"/>
                </a:spcBef>
                <a:spcAft>
                  <a:spcPct val="35000"/>
                </a:spcAft>
                <a:buNone/>
              </a:pPr>
              <a:r>
                <a:rPr lang="en-US" sz="1600" i="0" kern="1200" spc="50" baseline="0" dirty="0" smtClean="0">
                  <a:solidFill>
                    <a:schemeClr val="accent1"/>
                  </a:solidFill>
                </a:rPr>
                <a:t>Revenue multiple method at 2.5x (industry average)</a:t>
              </a:r>
              <a:endParaRPr lang="en-US" sz="1200" kern="1200" spc="50" baseline="0" dirty="0">
                <a:solidFill>
                  <a:schemeClr val="accent1"/>
                </a:solidFill>
              </a:endParaRPr>
            </a:p>
          </p:txBody>
        </p:sp>
        <p:sp>
          <p:nvSpPr>
            <p:cNvPr id="31" name="Freeform 30">
              <a:extLst>
                <a:ext uri="{FF2B5EF4-FFF2-40B4-BE49-F238E27FC236}">
                  <a16:creationId xmlns:a16="http://schemas.microsoft.com/office/drawing/2014/main" xmlns="" id="{AD403014-9A9E-F590-D686-87CC339A03ED}"/>
                </a:ext>
              </a:extLst>
            </p:cNvPr>
            <p:cNvSpPr/>
            <p:nvPr/>
          </p:nvSpPr>
          <p:spPr>
            <a:xfrm>
              <a:off x="4366384" y="2908751"/>
              <a:ext cx="3074234" cy="555926"/>
            </a:xfrm>
            <a:custGeom>
              <a:avLst/>
              <a:gdLst>
                <a:gd name="connsiteX0" fmla="*/ 0 w 1812071"/>
                <a:gd name="connsiteY0" fmla="*/ 0 h 1572520"/>
                <a:gd name="connsiteX1" fmla="*/ 1812071 w 1812071"/>
                <a:gd name="connsiteY1" fmla="*/ 0 h 1572520"/>
                <a:gd name="connsiteX2" fmla="*/ 1812071 w 1812071"/>
                <a:gd name="connsiteY2" fmla="*/ 1572520 h 1572520"/>
                <a:gd name="connsiteX3" fmla="*/ 0 w 1812071"/>
                <a:gd name="connsiteY3" fmla="*/ 1572520 h 1572520"/>
                <a:gd name="connsiteX4" fmla="*/ 0 w 1812071"/>
                <a:gd name="connsiteY4" fmla="*/ 0 h 1572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2071" h="1572520">
                  <a:moveTo>
                    <a:pt x="0" y="0"/>
                  </a:moveTo>
                  <a:lnTo>
                    <a:pt x="1812071" y="0"/>
                  </a:lnTo>
                  <a:lnTo>
                    <a:pt x="1812071" y="1572520"/>
                  </a:lnTo>
                  <a:lnTo>
                    <a:pt x="0" y="1572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b" anchorCtr="0">
              <a:noAutofit/>
            </a:bodyPr>
            <a:lstStyle/>
            <a:p>
              <a:pPr marL="0" lvl="0" indent="0" algn="ctr" defTabSz="800100">
                <a:lnSpc>
                  <a:spcPct val="100000"/>
                </a:lnSpc>
                <a:spcBef>
                  <a:spcPct val="0"/>
                </a:spcBef>
                <a:spcAft>
                  <a:spcPct val="35000"/>
                </a:spcAft>
                <a:buNone/>
              </a:pPr>
              <a:r>
                <a:rPr lang="en-US" sz="2800" kern="1200" spc="50" baseline="0" dirty="0" smtClean="0">
                  <a:solidFill>
                    <a:schemeClr val="tx1"/>
                  </a:solidFill>
                </a:rPr>
                <a:t>ROI:</a:t>
              </a:r>
              <a:r>
                <a:rPr lang="en-US" sz="2800" b="1" kern="1200" spc="50" baseline="0" dirty="0" smtClean="0">
                  <a:solidFill>
                    <a:schemeClr val="tx1"/>
                  </a:solidFill>
                </a:rPr>
                <a:t> 454.2%</a:t>
              </a:r>
              <a:endParaRPr lang="en-US" sz="1600" kern="1200" spc="50" baseline="0" dirty="0">
                <a:solidFill>
                  <a:schemeClr val="tx1"/>
                </a:solidFill>
              </a:endParaRPr>
            </a:p>
          </p:txBody>
        </p:sp>
      </p:grpSp>
      <p:cxnSp>
        <p:nvCxnSpPr>
          <p:cNvPr id="5" name="Straight Arrow Connector 4"/>
          <p:cNvCxnSpPr/>
          <p:nvPr/>
        </p:nvCxnSpPr>
        <p:spPr>
          <a:xfrm>
            <a:off x="3385457" y="3178629"/>
            <a:ext cx="47461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descr="Glamorous-Glerm-Logo-scaled-e1766041578280-1024x364.png"/>
          <p:cNvPicPr>
            <a:picLocks noChangeAspect="1"/>
          </p:cNvPicPr>
          <p:nvPr/>
        </p:nvPicPr>
        <p:blipFill>
          <a:blip r:embed="rId3"/>
          <a:stretch>
            <a:fillRect/>
          </a:stretch>
        </p:blipFill>
        <p:spPr>
          <a:xfrm>
            <a:off x="9165272" y="6067092"/>
            <a:ext cx="2062157" cy="733033"/>
          </a:xfrm>
          <a:prstGeom prst="rect">
            <a:avLst/>
          </a:prstGeom>
        </p:spPr>
      </p:pic>
    </p:spTree>
    <p:extLst>
      <p:ext uri="{BB962C8B-B14F-4D97-AF65-F5344CB8AC3E}">
        <p14:creationId xmlns:p14="http://schemas.microsoft.com/office/powerpoint/2010/main" xmlns="" val="5295315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C5A020-42C4-D417-F9A1-8EE9DF57D7F6}"/>
              </a:ext>
            </a:extLst>
          </p:cNvPr>
          <p:cNvSpPr>
            <a:spLocks noGrp="1"/>
          </p:cNvSpPr>
          <p:nvPr>
            <p:ph type="title"/>
          </p:nvPr>
        </p:nvSpPr>
        <p:spPr/>
        <p:txBody>
          <a:bodyPr vert="horz" lIns="0" tIns="0" rIns="0" bIns="0" rtlCol="0" anchor="t">
            <a:noAutofit/>
          </a:bodyPr>
          <a:lstStyle/>
          <a:p>
            <a:pPr algn="l"/>
            <a:r>
              <a:rPr lang="en-US" sz="3600" dirty="0"/>
              <a:t>Our </a:t>
            </a:r>
            <a:r>
              <a:rPr lang="en-US" sz="3600" dirty="0" smtClean="0"/>
              <a:t>team (1/3)</a:t>
            </a:r>
            <a:endParaRPr lang="en-US" sz="3600" dirty="0"/>
          </a:p>
        </p:txBody>
      </p:sp>
      <p:sp>
        <p:nvSpPr>
          <p:cNvPr id="4" name="Slide Number Placeholder 3">
            <a:extLst>
              <a:ext uri="{FF2B5EF4-FFF2-40B4-BE49-F238E27FC236}">
                <a16:creationId xmlns:a16="http://schemas.microsoft.com/office/drawing/2014/main" xmlns="" id="{F422DB11-12E5-88AD-5FDD-FDCF9499A132}"/>
              </a:ext>
            </a:extLst>
          </p:cNvPr>
          <p:cNvSpPr>
            <a:spLocks noGrp="1"/>
          </p:cNvSpPr>
          <p:nvPr>
            <p:ph type="sldNum" sz="quarter" idx="23"/>
          </p:nvPr>
        </p:nvSpPr>
        <p:spPr/>
        <p:txBody>
          <a:bodyPr/>
          <a:lstStyle/>
          <a:p>
            <a:fld id="{295C7AAE-A677-454A-8BDB-62A0650ACE98}" type="slidenum">
              <a:rPr lang="en-US" smtClean="0"/>
              <a:pPr/>
              <a:t>17</a:t>
            </a:fld>
            <a:endParaRPr lang="en-US" dirty="0"/>
          </a:p>
        </p:txBody>
      </p:sp>
      <p:pic>
        <p:nvPicPr>
          <p:cNvPr id="8" name="Picture Placeholder 4">
            <a:extLst>
              <a:ext uri="{FF2B5EF4-FFF2-40B4-BE49-F238E27FC236}">
                <a16:creationId xmlns:a16="http://schemas.microsoft.com/office/drawing/2014/main" xmlns="" id="{63D9F549-FFBE-4793-9440-3BF4C5EA6E87}"/>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12140" y="1522414"/>
            <a:ext cx="1812626" cy="15536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TextBox 9">
            <a:extLst>
              <a:ext uri="{FF2B5EF4-FFF2-40B4-BE49-F238E27FC236}">
                <a16:creationId xmlns:a16="http://schemas.microsoft.com/office/drawing/2014/main" xmlns="" id="{3043A2C7-189F-4DE8-D17D-987833658688}"/>
              </a:ext>
            </a:extLst>
          </p:cNvPr>
          <p:cNvSpPr txBox="1"/>
          <p:nvPr/>
        </p:nvSpPr>
        <p:spPr>
          <a:xfrm>
            <a:off x="742661" y="3190027"/>
            <a:ext cx="6096000" cy="646331"/>
          </a:xfrm>
          <a:prstGeom prst="rect">
            <a:avLst/>
          </a:prstGeom>
          <a:noFill/>
        </p:spPr>
        <p:txBody>
          <a:bodyPr wrap="square">
            <a:spAutoFit/>
          </a:bodyPr>
          <a:lstStyle/>
          <a:p>
            <a:pPr marL="0" indent="0">
              <a:buNone/>
            </a:pPr>
            <a:r>
              <a:rPr lang="en-US" sz="1800" b="1" dirty="0"/>
              <a:t>Sidney L Strachan</a:t>
            </a:r>
          </a:p>
          <a:p>
            <a:pPr marL="0" indent="0">
              <a:buNone/>
            </a:pPr>
            <a:r>
              <a:rPr lang="en-US" b="1" dirty="0"/>
              <a:t>CEO/Founder</a:t>
            </a:r>
            <a:endParaRPr lang="en-US" sz="1800" b="1" dirty="0"/>
          </a:p>
        </p:txBody>
      </p:sp>
      <p:sp>
        <p:nvSpPr>
          <p:cNvPr id="12" name="TextBox 11">
            <a:extLst>
              <a:ext uri="{FF2B5EF4-FFF2-40B4-BE49-F238E27FC236}">
                <a16:creationId xmlns:a16="http://schemas.microsoft.com/office/drawing/2014/main" xmlns="" id="{09AC1473-DB9B-C94C-E755-3EA1795E0D23}"/>
              </a:ext>
            </a:extLst>
          </p:cNvPr>
          <p:cNvSpPr txBox="1"/>
          <p:nvPr/>
        </p:nvSpPr>
        <p:spPr>
          <a:xfrm>
            <a:off x="638460" y="3950291"/>
            <a:ext cx="4857750" cy="1938992"/>
          </a:xfrm>
          <a:prstGeom prst="rect">
            <a:avLst/>
          </a:prstGeom>
          <a:noFill/>
        </p:spPr>
        <p:txBody>
          <a:bodyPr wrap="square">
            <a:spAutoFit/>
          </a:bodyPr>
          <a:lstStyle/>
          <a:p>
            <a:pPr algn="just"/>
            <a:r>
              <a:rPr lang="en-US" sz="1200" dirty="0"/>
              <a:t>Conceptualize and orchestrate marketing campaigns to effectively reinforce and build brand images, Sales Collateral &amp; Support. Background in business ownership and management including: wholesale &amp; retail (Food Store, Cosmetic &amp; Beauty (Beauty Salon), Market Research and online sales). Sidney has worked for himself and part-time in banking (currently) for more than 25 years. He has been excellent; through his successes with CARIMAN, Caribbean Male Action Network, at putting together working groups in different part of the world. Sidney has a strong affinity for working with international organization in a leadership capacity</a:t>
            </a:r>
          </a:p>
        </p:txBody>
      </p:sp>
      <p:pic>
        <p:nvPicPr>
          <p:cNvPr id="13" name="Picture Placeholder 4">
            <a:extLst>
              <a:ext uri="{FF2B5EF4-FFF2-40B4-BE49-F238E27FC236}">
                <a16:creationId xmlns:a16="http://schemas.microsoft.com/office/drawing/2014/main" xmlns="" id="{F7A6BB04-79A8-78F1-7ABA-C3BFE2CFE502}"/>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195317" y="1435099"/>
            <a:ext cx="1482208" cy="16849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5" name="Text Placeholder 12">
            <a:extLst>
              <a:ext uri="{FF2B5EF4-FFF2-40B4-BE49-F238E27FC236}">
                <a16:creationId xmlns:a16="http://schemas.microsoft.com/office/drawing/2014/main" xmlns="" id="{939418CF-7CEC-8D7C-C5A1-F4A0B6BF6F87}"/>
              </a:ext>
            </a:extLst>
          </p:cNvPr>
          <p:cNvSpPr txBox="1">
            <a:spLocks/>
          </p:cNvSpPr>
          <p:nvPr/>
        </p:nvSpPr>
        <p:spPr>
          <a:xfrm>
            <a:off x="8394580" y="3199373"/>
            <a:ext cx="2914717" cy="3349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t>Ingrid R. Black</a:t>
            </a:r>
          </a:p>
          <a:p>
            <a:pPr marL="0" indent="0" algn="ctr">
              <a:buNone/>
            </a:pPr>
            <a:r>
              <a:rPr lang="en-US" sz="1800" b="1" dirty="0"/>
              <a:t>COO/Partner</a:t>
            </a:r>
          </a:p>
          <a:p>
            <a:pPr marL="0" indent="0" algn="ctr">
              <a:buNone/>
            </a:pPr>
            <a:endParaRPr lang="en-US" sz="1800" b="1" dirty="0"/>
          </a:p>
        </p:txBody>
      </p:sp>
      <p:sp>
        <p:nvSpPr>
          <p:cNvPr id="16" name="TextBox 15">
            <a:extLst>
              <a:ext uri="{FF2B5EF4-FFF2-40B4-BE49-F238E27FC236}">
                <a16:creationId xmlns:a16="http://schemas.microsoft.com/office/drawing/2014/main" xmlns="" id="{8E15E73F-7BD1-38A5-6A70-EFC159C2D308}"/>
              </a:ext>
            </a:extLst>
          </p:cNvPr>
          <p:cNvSpPr txBox="1"/>
          <p:nvPr/>
        </p:nvSpPr>
        <p:spPr>
          <a:xfrm>
            <a:off x="7098526" y="3950291"/>
            <a:ext cx="4571002" cy="1938992"/>
          </a:xfrm>
          <a:prstGeom prst="rect">
            <a:avLst/>
          </a:prstGeom>
          <a:noFill/>
        </p:spPr>
        <p:txBody>
          <a:bodyPr wrap="square" rtlCol="0">
            <a:spAutoFit/>
          </a:bodyPr>
          <a:lstStyle/>
          <a:p>
            <a:pPr algn="just"/>
            <a:r>
              <a:rPr lang="en-US" sz="1200" dirty="0"/>
              <a:t>An astute, innovative and versatile professional, offering a rich mixture of experience and success in the business world. A Business Degree and Bachelor Degree in Languages (German &amp; French). Integrity, excellent organizational and leadership abilities and strong interpersonal, communication skills, demonstrate an aptitude for decision-making, problem-solving, competence in strategic planning, business development, regulatory issues and setting comprehensive goals for performance and growth with a background in numerous ownership, business operations and management including high-end beauty and clothing.</a:t>
            </a:r>
          </a:p>
        </p:txBody>
      </p:sp>
      <p:pic>
        <p:nvPicPr>
          <p:cNvPr id="14" name="Picture 13" descr="Glamorous-Glerm-Logo-scaled-e1766041578280-1024x364.png"/>
          <p:cNvPicPr>
            <a:picLocks noChangeAspect="1"/>
          </p:cNvPicPr>
          <p:nvPr/>
        </p:nvPicPr>
        <p:blipFill>
          <a:blip r:embed="rId4"/>
          <a:stretch>
            <a:fillRect/>
          </a:stretch>
        </p:blipFill>
        <p:spPr>
          <a:xfrm>
            <a:off x="9153697" y="6067092"/>
            <a:ext cx="2062157" cy="733033"/>
          </a:xfrm>
          <a:prstGeom prst="rect">
            <a:avLst/>
          </a:prstGeom>
        </p:spPr>
      </p:pic>
    </p:spTree>
    <p:extLst>
      <p:ext uri="{BB962C8B-B14F-4D97-AF65-F5344CB8AC3E}">
        <p14:creationId xmlns:p14="http://schemas.microsoft.com/office/powerpoint/2010/main" xmlns="" val="1981302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C5A020-42C4-D417-F9A1-8EE9DF57D7F6}"/>
              </a:ext>
            </a:extLst>
          </p:cNvPr>
          <p:cNvSpPr>
            <a:spLocks noGrp="1"/>
          </p:cNvSpPr>
          <p:nvPr>
            <p:ph type="title"/>
          </p:nvPr>
        </p:nvSpPr>
        <p:spPr/>
        <p:txBody>
          <a:bodyPr vert="horz" lIns="0" tIns="0" rIns="0" bIns="0" rtlCol="0" anchor="t">
            <a:noAutofit/>
          </a:bodyPr>
          <a:lstStyle/>
          <a:p>
            <a:pPr algn="l"/>
            <a:r>
              <a:rPr lang="en-US" sz="3600" dirty="0"/>
              <a:t>Our </a:t>
            </a:r>
            <a:r>
              <a:rPr lang="en-US" sz="3600" dirty="0" smtClean="0"/>
              <a:t>team (2/3)</a:t>
            </a:r>
            <a:endParaRPr lang="en-US" sz="3600" dirty="0"/>
          </a:p>
        </p:txBody>
      </p:sp>
      <p:sp>
        <p:nvSpPr>
          <p:cNvPr id="4" name="Slide Number Placeholder 3">
            <a:extLst>
              <a:ext uri="{FF2B5EF4-FFF2-40B4-BE49-F238E27FC236}">
                <a16:creationId xmlns:a16="http://schemas.microsoft.com/office/drawing/2014/main" xmlns="" id="{F422DB11-12E5-88AD-5FDD-FDCF9499A132}"/>
              </a:ext>
            </a:extLst>
          </p:cNvPr>
          <p:cNvSpPr>
            <a:spLocks noGrp="1"/>
          </p:cNvSpPr>
          <p:nvPr>
            <p:ph type="sldNum" sz="quarter" idx="23"/>
          </p:nvPr>
        </p:nvSpPr>
        <p:spPr/>
        <p:txBody>
          <a:bodyPr/>
          <a:lstStyle/>
          <a:p>
            <a:fld id="{295C7AAE-A677-454A-8BDB-62A0650ACE98}" type="slidenum">
              <a:rPr lang="en-US" smtClean="0"/>
              <a:pPr/>
              <a:t>18</a:t>
            </a:fld>
            <a:endParaRPr lang="en-US" dirty="0"/>
          </a:p>
        </p:txBody>
      </p:sp>
      <p:sp>
        <p:nvSpPr>
          <p:cNvPr id="10" name="TextBox 9">
            <a:extLst>
              <a:ext uri="{FF2B5EF4-FFF2-40B4-BE49-F238E27FC236}">
                <a16:creationId xmlns:a16="http://schemas.microsoft.com/office/drawing/2014/main" xmlns="" id="{3043A2C7-189F-4DE8-D17D-987833658688}"/>
              </a:ext>
            </a:extLst>
          </p:cNvPr>
          <p:cNvSpPr txBox="1"/>
          <p:nvPr/>
        </p:nvSpPr>
        <p:spPr>
          <a:xfrm>
            <a:off x="742661" y="3190027"/>
            <a:ext cx="6096000" cy="646331"/>
          </a:xfrm>
          <a:prstGeom prst="rect">
            <a:avLst/>
          </a:prstGeom>
          <a:noFill/>
        </p:spPr>
        <p:txBody>
          <a:bodyPr wrap="square">
            <a:spAutoFit/>
          </a:bodyPr>
          <a:lstStyle/>
          <a:p>
            <a:r>
              <a:rPr lang="en-US" b="1" dirty="0" smtClean="0"/>
              <a:t>John Smyk, </a:t>
            </a:r>
            <a:r>
              <a:rPr lang="en-US" b="1" dirty="0"/>
              <a:t>CPA, MBA</a:t>
            </a:r>
          </a:p>
          <a:p>
            <a:r>
              <a:rPr lang="en-US" b="1" dirty="0" smtClean="0"/>
              <a:t>CFO/Partner</a:t>
            </a:r>
            <a:endParaRPr lang="en-US" sz="1800" b="1" dirty="0"/>
          </a:p>
        </p:txBody>
      </p:sp>
      <p:pic>
        <p:nvPicPr>
          <p:cNvPr id="17" name="Picture Placeholder 4">
            <a:extLst>
              <a:ext uri="{FF2B5EF4-FFF2-40B4-BE49-F238E27FC236}">
                <a16:creationId xmlns:a16="http://schemas.microsoft.com/office/drawing/2014/main" xmlns="" id="{861538D7-43CA-972A-889D-CD57DDA306B9}"/>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19172" y="1435888"/>
            <a:ext cx="1683380" cy="16833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TextBox 17">
            <a:extLst>
              <a:ext uri="{FF2B5EF4-FFF2-40B4-BE49-F238E27FC236}">
                <a16:creationId xmlns:a16="http://schemas.microsoft.com/office/drawing/2014/main" xmlns="" id="{A3447936-CBA3-E08A-0C19-34A4349ED16C}"/>
              </a:ext>
            </a:extLst>
          </p:cNvPr>
          <p:cNvSpPr txBox="1"/>
          <p:nvPr/>
        </p:nvSpPr>
        <p:spPr>
          <a:xfrm>
            <a:off x="742661" y="3907117"/>
            <a:ext cx="4571002" cy="1938992"/>
          </a:xfrm>
          <a:prstGeom prst="rect">
            <a:avLst/>
          </a:prstGeom>
          <a:noFill/>
        </p:spPr>
        <p:txBody>
          <a:bodyPr wrap="square" rtlCol="0">
            <a:spAutoFit/>
          </a:bodyPr>
          <a:lstStyle/>
          <a:p>
            <a:r>
              <a:rPr lang="en-US" sz="1200" dirty="0" smtClean="0"/>
              <a:t>Innovative</a:t>
            </a:r>
            <a:r>
              <a:rPr lang="en-US" sz="1200" dirty="0"/>
              <a:t>, Empowering, </a:t>
            </a:r>
            <a:r>
              <a:rPr lang="en-US" sz="1200" dirty="0" smtClean="0"/>
              <a:t>Strategic I </a:t>
            </a:r>
            <a:r>
              <a:rPr lang="en-US" sz="1200" dirty="0"/>
              <a:t>The Entrepreneurial CPA | Business Integration For Entrepreneurs, Clients, Investors | CFO In Demand | Startup Driven | Father | Millennial </a:t>
            </a:r>
            <a:r>
              <a:rPr lang="en-US" sz="1200" dirty="0" smtClean="0"/>
              <a:t>Mentor. </a:t>
            </a:r>
            <a:r>
              <a:rPr lang="en-US" sz="1200" dirty="0"/>
              <a:t> </a:t>
            </a:r>
          </a:p>
          <a:p>
            <a:r>
              <a:rPr lang="en-US" sz="1200" dirty="0"/>
              <a:t>Provide fractional Chief Financial Officer (CFO) solution services for small and medium sized businesses that do not require a full-time permanent employee. Consultation and advisory services for project management tailored including business startups, newly operated businesses, and businesses experiencing expansion.</a:t>
            </a:r>
          </a:p>
          <a:p>
            <a:pPr algn="just"/>
            <a:endParaRPr lang="en-US" sz="1200" dirty="0"/>
          </a:p>
        </p:txBody>
      </p:sp>
      <p:sp>
        <p:nvSpPr>
          <p:cNvPr id="20" name="Text Placeholder 9">
            <a:extLst>
              <a:ext uri="{FF2B5EF4-FFF2-40B4-BE49-F238E27FC236}">
                <a16:creationId xmlns:a16="http://schemas.microsoft.com/office/drawing/2014/main" xmlns="" id="{34281AF0-3074-FE40-1D9E-1B79A3F7C404}"/>
              </a:ext>
            </a:extLst>
          </p:cNvPr>
          <p:cNvSpPr txBox="1">
            <a:spLocks/>
          </p:cNvSpPr>
          <p:nvPr/>
        </p:nvSpPr>
        <p:spPr>
          <a:xfrm>
            <a:off x="8230374" y="3236881"/>
            <a:ext cx="2914717" cy="4926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800" b="1" dirty="0"/>
          </a:p>
        </p:txBody>
      </p:sp>
      <p:pic>
        <p:nvPicPr>
          <p:cNvPr id="9" name="Picture 8" descr="Glamorous-Glerm-Logo-scaled-e1766041578280-1024x364.png"/>
          <p:cNvPicPr>
            <a:picLocks noChangeAspect="1"/>
          </p:cNvPicPr>
          <p:nvPr/>
        </p:nvPicPr>
        <p:blipFill>
          <a:blip r:embed="rId3"/>
          <a:stretch>
            <a:fillRect/>
          </a:stretch>
        </p:blipFill>
        <p:spPr>
          <a:xfrm>
            <a:off x="9130547" y="6078667"/>
            <a:ext cx="2062157" cy="733033"/>
          </a:xfrm>
          <a:prstGeom prst="rect">
            <a:avLst/>
          </a:prstGeom>
        </p:spPr>
      </p:pic>
    </p:spTree>
    <p:extLst>
      <p:ext uri="{BB962C8B-B14F-4D97-AF65-F5344CB8AC3E}">
        <p14:creationId xmlns:p14="http://schemas.microsoft.com/office/powerpoint/2010/main" xmlns="" val="868109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C5A020-42C4-D417-F9A1-8EE9DF57D7F6}"/>
              </a:ext>
            </a:extLst>
          </p:cNvPr>
          <p:cNvSpPr>
            <a:spLocks noGrp="1"/>
          </p:cNvSpPr>
          <p:nvPr>
            <p:ph type="title"/>
          </p:nvPr>
        </p:nvSpPr>
        <p:spPr/>
        <p:txBody>
          <a:bodyPr vert="horz" lIns="0" tIns="0" rIns="0" bIns="0" rtlCol="0" anchor="t">
            <a:noAutofit/>
          </a:bodyPr>
          <a:lstStyle/>
          <a:p>
            <a:pPr algn="l"/>
            <a:r>
              <a:rPr lang="en-US" sz="3600" dirty="0"/>
              <a:t>Our </a:t>
            </a:r>
            <a:r>
              <a:rPr lang="en-US" sz="3600" dirty="0" smtClean="0"/>
              <a:t>team (</a:t>
            </a:r>
            <a:r>
              <a:rPr lang="en-US" sz="3600" dirty="0"/>
              <a:t>3</a:t>
            </a:r>
            <a:r>
              <a:rPr lang="en-US" sz="3600" dirty="0" smtClean="0"/>
              <a:t>/3)</a:t>
            </a:r>
            <a:endParaRPr lang="en-US" sz="3600" dirty="0"/>
          </a:p>
        </p:txBody>
      </p:sp>
      <p:sp>
        <p:nvSpPr>
          <p:cNvPr id="4" name="Slide Number Placeholder 3">
            <a:extLst>
              <a:ext uri="{FF2B5EF4-FFF2-40B4-BE49-F238E27FC236}">
                <a16:creationId xmlns:a16="http://schemas.microsoft.com/office/drawing/2014/main" xmlns="" id="{F422DB11-12E5-88AD-5FDD-FDCF9499A132}"/>
              </a:ext>
            </a:extLst>
          </p:cNvPr>
          <p:cNvSpPr>
            <a:spLocks noGrp="1"/>
          </p:cNvSpPr>
          <p:nvPr>
            <p:ph type="sldNum" sz="quarter" idx="23"/>
          </p:nvPr>
        </p:nvSpPr>
        <p:spPr/>
        <p:txBody>
          <a:bodyPr/>
          <a:lstStyle/>
          <a:p>
            <a:fld id="{295C7AAE-A677-454A-8BDB-62A0650ACE98}" type="slidenum">
              <a:rPr lang="en-US" smtClean="0"/>
              <a:pPr/>
              <a:t>19</a:t>
            </a:fld>
            <a:endParaRPr lang="en-US" dirty="0"/>
          </a:p>
        </p:txBody>
      </p:sp>
      <p:sp>
        <p:nvSpPr>
          <p:cNvPr id="10" name="TextBox 9">
            <a:extLst>
              <a:ext uri="{FF2B5EF4-FFF2-40B4-BE49-F238E27FC236}">
                <a16:creationId xmlns:a16="http://schemas.microsoft.com/office/drawing/2014/main" xmlns="" id="{3043A2C7-189F-4DE8-D17D-987833658688}"/>
              </a:ext>
            </a:extLst>
          </p:cNvPr>
          <p:cNvSpPr txBox="1"/>
          <p:nvPr/>
        </p:nvSpPr>
        <p:spPr>
          <a:xfrm>
            <a:off x="742661" y="3190027"/>
            <a:ext cx="6096000" cy="646331"/>
          </a:xfrm>
          <a:prstGeom prst="rect">
            <a:avLst/>
          </a:prstGeom>
          <a:noFill/>
        </p:spPr>
        <p:txBody>
          <a:bodyPr wrap="square">
            <a:spAutoFit/>
          </a:bodyPr>
          <a:lstStyle/>
          <a:p>
            <a:r>
              <a:rPr lang="en-US" b="1" dirty="0" err="1"/>
              <a:t>Niladri</a:t>
            </a:r>
            <a:r>
              <a:rPr lang="en-US" b="1" dirty="0"/>
              <a:t> Chakravarty</a:t>
            </a:r>
          </a:p>
          <a:p>
            <a:r>
              <a:rPr lang="en-US" b="1" dirty="0"/>
              <a:t>Business Development/Co-Founder</a:t>
            </a:r>
            <a:endParaRPr lang="en-US" sz="1800" b="1" dirty="0"/>
          </a:p>
        </p:txBody>
      </p:sp>
      <p:pic>
        <p:nvPicPr>
          <p:cNvPr id="17" name="Picture Placeholder 4">
            <a:extLst>
              <a:ext uri="{FF2B5EF4-FFF2-40B4-BE49-F238E27FC236}">
                <a16:creationId xmlns:a16="http://schemas.microsoft.com/office/drawing/2014/main" xmlns="" id="{861538D7-43CA-972A-889D-CD57DDA306B9}"/>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18381" y="1435888"/>
            <a:ext cx="1684963" cy="16833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TextBox 17">
            <a:extLst>
              <a:ext uri="{FF2B5EF4-FFF2-40B4-BE49-F238E27FC236}">
                <a16:creationId xmlns:a16="http://schemas.microsoft.com/office/drawing/2014/main" xmlns="" id="{A3447936-CBA3-E08A-0C19-34A4349ED16C}"/>
              </a:ext>
            </a:extLst>
          </p:cNvPr>
          <p:cNvSpPr txBox="1"/>
          <p:nvPr/>
        </p:nvSpPr>
        <p:spPr>
          <a:xfrm>
            <a:off x="742661" y="3936385"/>
            <a:ext cx="4571002" cy="2677656"/>
          </a:xfrm>
          <a:prstGeom prst="rect">
            <a:avLst/>
          </a:prstGeom>
          <a:noFill/>
        </p:spPr>
        <p:txBody>
          <a:bodyPr wrap="square" rtlCol="0">
            <a:spAutoFit/>
          </a:bodyPr>
          <a:lstStyle/>
          <a:p>
            <a:pPr algn="just"/>
            <a:r>
              <a:rPr lang="en-US" sz="1200" dirty="0" err="1"/>
              <a:t>Niladri</a:t>
            </a:r>
            <a:r>
              <a:rPr lang="en-US" sz="1200" dirty="0"/>
              <a:t> has been working in Business and Strategy roles over the past 12 years, with focus on profitability, brand building, product and business development and operation. So far, he has been able to help organizations build their businesses to $50mn and more. As a C-Suite executive, he has created new revenue streams while complementing larger business goals. He has also successfully laid out ground breaking processes while overseeing their implementation across the board. He is particularly curious and spends a lot of time understanding how a combination of strategical business decisions and product constructs can have an everlasting impact on customer experience, possibly defining a crucial stepping stone in recurring organizational profitability. In his free time, he loves spending time with his two dogs, Shadow and Whiskey.</a:t>
            </a:r>
          </a:p>
        </p:txBody>
      </p:sp>
      <p:pic>
        <p:nvPicPr>
          <p:cNvPr id="19" name="Picture 18">
            <a:extLst>
              <a:ext uri="{FF2B5EF4-FFF2-40B4-BE49-F238E27FC236}">
                <a16:creationId xmlns:a16="http://schemas.microsoft.com/office/drawing/2014/main" xmlns="" id="{2D4B277F-BA4D-F594-5AFD-15032192B98B}"/>
              </a:ext>
            </a:extLst>
          </p:cNvPr>
          <p:cNvPicPr>
            <a:picLocks noChangeAspect="1"/>
          </p:cNvPicPr>
          <p:nvPr/>
        </p:nvPicPr>
        <p:blipFill>
          <a:blip r:embed="rId3"/>
          <a:stretch>
            <a:fillRect/>
          </a:stretch>
        </p:blipFill>
        <p:spPr>
          <a:xfrm>
            <a:off x="9023041" y="1444947"/>
            <a:ext cx="1684964" cy="16849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0" name="Text Placeholder 9">
            <a:extLst>
              <a:ext uri="{FF2B5EF4-FFF2-40B4-BE49-F238E27FC236}">
                <a16:creationId xmlns:a16="http://schemas.microsoft.com/office/drawing/2014/main" xmlns="" id="{34281AF0-3074-FE40-1D9E-1B79A3F7C404}"/>
              </a:ext>
            </a:extLst>
          </p:cNvPr>
          <p:cNvSpPr txBox="1">
            <a:spLocks/>
          </p:cNvSpPr>
          <p:nvPr/>
        </p:nvSpPr>
        <p:spPr>
          <a:xfrm>
            <a:off x="8230374" y="3236881"/>
            <a:ext cx="2914717" cy="49268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t>Shivron Gay</a:t>
            </a:r>
          </a:p>
          <a:p>
            <a:pPr marL="0" indent="0" algn="ctr">
              <a:buNone/>
            </a:pPr>
            <a:r>
              <a:rPr lang="en-US" sz="1800" b="1" dirty="0"/>
              <a:t>Attorney-at-law</a:t>
            </a:r>
          </a:p>
        </p:txBody>
      </p:sp>
      <p:sp>
        <p:nvSpPr>
          <p:cNvPr id="21" name="TextBox 20">
            <a:extLst>
              <a:ext uri="{FF2B5EF4-FFF2-40B4-BE49-F238E27FC236}">
                <a16:creationId xmlns:a16="http://schemas.microsoft.com/office/drawing/2014/main" xmlns="" id="{586B03D8-51E7-A780-CF42-947236F59D56}"/>
              </a:ext>
            </a:extLst>
          </p:cNvPr>
          <p:cNvSpPr txBox="1"/>
          <p:nvPr/>
        </p:nvSpPr>
        <p:spPr>
          <a:xfrm>
            <a:off x="7029938" y="4038522"/>
            <a:ext cx="4840246" cy="1354217"/>
          </a:xfrm>
          <a:prstGeom prst="rect">
            <a:avLst/>
          </a:prstGeom>
          <a:noFill/>
        </p:spPr>
        <p:txBody>
          <a:bodyPr wrap="square">
            <a:spAutoFit/>
          </a:bodyPr>
          <a:lstStyle/>
          <a:p>
            <a:pPr algn="just">
              <a:spcAft>
                <a:spcPts val="1200"/>
              </a:spcAft>
              <a:buClr>
                <a:srgbClr val="00437A">
                  <a:lumMod val="75000"/>
                </a:srgbClr>
              </a:buClr>
            </a:pPr>
            <a:r>
              <a:rPr lang="en-GB" sz="1200" dirty="0">
                <a:solidFill>
                  <a:prstClr val="black">
                    <a:lumMod val="75000"/>
                    <a:lumOff val="25000"/>
                  </a:prstClr>
                </a:solidFill>
                <a:cs typeface="Times New Roman" panose="02020603050405020304" pitchFamily="18" charset="0"/>
              </a:rPr>
              <a:t>Shivron Gay is a Bahamian attorney who has reviewed documents and assisted the company throughout 2021.  He is a dynamic young attorney who has transitioned from the world of offshore banking and finance after many years.</a:t>
            </a:r>
          </a:p>
          <a:p>
            <a:pPr algn="just">
              <a:spcAft>
                <a:spcPts val="1200"/>
              </a:spcAft>
              <a:buClr>
                <a:srgbClr val="00437A">
                  <a:lumMod val="75000"/>
                </a:srgbClr>
              </a:buClr>
            </a:pPr>
            <a:r>
              <a:rPr lang="en-GB" sz="1200" dirty="0">
                <a:solidFill>
                  <a:prstClr val="black">
                    <a:lumMod val="75000"/>
                    <a:lumOff val="25000"/>
                  </a:prstClr>
                </a:solidFill>
                <a:cs typeface="Times New Roman" panose="02020603050405020304" pitchFamily="18" charset="0"/>
              </a:rPr>
              <a:t>His office is located in Cable Beach, the Western District of New Providence. </a:t>
            </a:r>
          </a:p>
        </p:txBody>
      </p:sp>
      <p:pic>
        <p:nvPicPr>
          <p:cNvPr id="12" name="Picture 11" descr="Glamorous-Glerm-Logo-scaled-e1766041578280-1024x364.png"/>
          <p:cNvPicPr>
            <a:picLocks noChangeAspect="1"/>
          </p:cNvPicPr>
          <p:nvPr/>
        </p:nvPicPr>
        <p:blipFill>
          <a:blip r:embed="rId4"/>
          <a:stretch>
            <a:fillRect/>
          </a:stretch>
        </p:blipFill>
        <p:spPr>
          <a:xfrm>
            <a:off x="9153697" y="6067092"/>
            <a:ext cx="2062157" cy="733033"/>
          </a:xfrm>
          <a:prstGeom prst="rect">
            <a:avLst/>
          </a:prstGeom>
        </p:spPr>
      </p:pic>
    </p:spTree>
    <p:extLst>
      <p:ext uri="{BB962C8B-B14F-4D97-AF65-F5344CB8AC3E}">
        <p14:creationId xmlns:p14="http://schemas.microsoft.com/office/powerpoint/2010/main" xmlns="" val="848096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2BCEF9-E657-9E6F-E387-46BFF3514B56}"/>
              </a:ext>
            </a:extLst>
          </p:cNvPr>
          <p:cNvSpPr>
            <a:spLocks noGrp="1"/>
          </p:cNvSpPr>
          <p:nvPr>
            <p:ph type="title"/>
          </p:nvPr>
        </p:nvSpPr>
        <p:spPr>
          <a:xfrm>
            <a:off x="561371" y="439085"/>
            <a:ext cx="5962964" cy="658371"/>
          </a:xfrm>
        </p:spPr>
        <p:txBody>
          <a:bodyPr/>
          <a:lstStyle/>
          <a:p>
            <a:r>
              <a:rPr lang="en-IN" sz="3600" dirty="0" smtClean="0"/>
              <a:t>Problem Definition</a:t>
            </a:r>
            <a:endParaRPr lang="en-IN" sz="3600" dirty="0"/>
          </a:p>
        </p:txBody>
      </p:sp>
      <p:sp>
        <p:nvSpPr>
          <p:cNvPr id="6" name="Slide Number Placeholder 5">
            <a:extLst>
              <a:ext uri="{FF2B5EF4-FFF2-40B4-BE49-F238E27FC236}">
                <a16:creationId xmlns:a16="http://schemas.microsoft.com/office/drawing/2014/main" xmlns="" id="{37404D2F-BC20-C4F2-A004-C47DCD8EAE20}"/>
              </a:ext>
            </a:extLst>
          </p:cNvPr>
          <p:cNvSpPr>
            <a:spLocks noGrp="1"/>
          </p:cNvSpPr>
          <p:nvPr>
            <p:ph type="sldNum" sz="quarter" idx="23"/>
          </p:nvPr>
        </p:nvSpPr>
        <p:spPr/>
        <p:txBody>
          <a:bodyPr/>
          <a:lstStyle/>
          <a:p>
            <a:fld id="{295C7AAE-A677-454A-8BDB-62A0650ACE98}" type="slidenum">
              <a:rPr lang="en-US" smtClean="0"/>
              <a:pPr/>
              <a:t>2</a:t>
            </a:fld>
            <a:endParaRPr lang="en-US" dirty="0"/>
          </a:p>
        </p:txBody>
      </p:sp>
      <p:sp>
        <p:nvSpPr>
          <p:cNvPr id="5" name="Rectangle 4"/>
          <p:cNvSpPr/>
          <p:nvPr/>
        </p:nvSpPr>
        <p:spPr>
          <a:xfrm>
            <a:off x="561370" y="1339066"/>
            <a:ext cx="10442961" cy="338554"/>
          </a:xfrm>
          <a:prstGeom prst="rect">
            <a:avLst/>
          </a:prstGeom>
        </p:spPr>
        <p:txBody>
          <a:bodyPr wrap="square">
            <a:spAutoFit/>
          </a:bodyPr>
          <a:lstStyle/>
          <a:p>
            <a:r>
              <a:rPr lang="en-US" sz="1600" b="1" dirty="0" smtClean="0"/>
              <a:t>Consumers want to move to natural and sustainable, but face several hindrances!</a:t>
            </a:r>
            <a:endParaRPr lang="en-IN" sz="1600" b="1" dirty="0"/>
          </a:p>
        </p:txBody>
      </p:sp>
      <p:sp>
        <p:nvSpPr>
          <p:cNvPr id="8" name="Rectangle 7"/>
          <p:cNvSpPr/>
          <p:nvPr/>
        </p:nvSpPr>
        <p:spPr>
          <a:xfrm>
            <a:off x="561371" y="6291634"/>
            <a:ext cx="2836033" cy="261610"/>
          </a:xfrm>
          <a:prstGeom prst="rect">
            <a:avLst/>
          </a:prstGeom>
        </p:spPr>
        <p:txBody>
          <a:bodyPr wrap="none">
            <a:spAutoFit/>
          </a:bodyPr>
          <a:lstStyle/>
          <a:p>
            <a:r>
              <a:rPr lang="en-IN" sz="1100" dirty="0" smtClean="0"/>
              <a:t>Source: Media articles and market reports.</a:t>
            </a:r>
            <a:endParaRPr lang="en-IN" sz="1100" dirty="0"/>
          </a:p>
        </p:txBody>
      </p:sp>
      <p:sp>
        <p:nvSpPr>
          <p:cNvPr id="11" name="Rectangle 10"/>
          <p:cNvSpPr/>
          <p:nvPr/>
        </p:nvSpPr>
        <p:spPr>
          <a:xfrm>
            <a:off x="8797205" y="4362119"/>
            <a:ext cx="2160000" cy="1246495"/>
          </a:xfrm>
          <a:prstGeom prst="rect">
            <a:avLst/>
          </a:prstGeom>
        </p:spPr>
        <p:txBody>
          <a:bodyPr wrap="square">
            <a:spAutoFit/>
          </a:bodyPr>
          <a:lstStyle/>
          <a:p>
            <a:pPr algn="ctr">
              <a:spcAft>
                <a:spcPts val="600"/>
              </a:spcAft>
            </a:pPr>
            <a:r>
              <a:rPr lang="en-IN" sz="1400" b="1" dirty="0">
                <a:solidFill>
                  <a:schemeClr val="tx2">
                    <a:lumMod val="75000"/>
                  </a:schemeClr>
                </a:solidFill>
              </a:rPr>
              <a:t>Confusion </a:t>
            </a:r>
          </a:p>
          <a:p>
            <a:pPr algn="ctr">
              <a:spcAft>
                <a:spcPts val="600"/>
              </a:spcAft>
            </a:pPr>
            <a:r>
              <a:rPr lang="en-IN" sz="1400" dirty="0" smtClean="0"/>
              <a:t>Among consumers due </a:t>
            </a:r>
            <a:r>
              <a:rPr lang="en-IN" sz="1400" dirty="0"/>
              <a:t>to </a:t>
            </a:r>
            <a:r>
              <a:rPr lang="en-IN" sz="1400" dirty="0" smtClean="0"/>
              <a:t>use of several </a:t>
            </a:r>
            <a:r>
              <a:rPr lang="en-IN" sz="1400" dirty="0"/>
              <a:t>terms such as clean, green, safe, non-toxic, etc.</a:t>
            </a:r>
          </a:p>
        </p:txBody>
      </p:sp>
      <p:sp>
        <p:nvSpPr>
          <p:cNvPr id="14" name="Rectangle 13"/>
          <p:cNvSpPr/>
          <p:nvPr/>
        </p:nvSpPr>
        <p:spPr>
          <a:xfrm>
            <a:off x="6170041" y="4362119"/>
            <a:ext cx="2160000" cy="815608"/>
          </a:xfrm>
          <a:prstGeom prst="rect">
            <a:avLst/>
          </a:prstGeom>
        </p:spPr>
        <p:txBody>
          <a:bodyPr wrap="square">
            <a:spAutoFit/>
          </a:bodyPr>
          <a:lstStyle/>
          <a:p>
            <a:pPr algn="ctr">
              <a:spcAft>
                <a:spcPts val="600"/>
              </a:spcAft>
            </a:pPr>
            <a:r>
              <a:rPr lang="en-IN" sz="1400" b="1" dirty="0">
                <a:solidFill>
                  <a:schemeClr val="tx2">
                    <a:lumMod val="75000"/>
                  </a:schemeClr>
                </a:solidFill>
              </a:rPr>
              <a:t>Expensive</a:t>
            </a:r>
          </a:p>
          <a:p>
            <a:pPr algn="ctr">
              <a:spcAft>
                <a:spcPts val="600"/>
              </a:spcAft>
            </a:pPr>
            <a:r>
              <a:rPr lang="en-IN" sz="1400" dirty="0" smtClean="0"/>
              <a:t>High price is </a:t>
            </a:r>
            <a:r>
              <a:rPr lang="en-IN" sz="1400" dirty="0" err="1" smtClean="0"/>
              <a:t>impeeding</a:t>
            </a:r>
            <a:r>
              <a:rPr lang="en-IN" sz="1400" dirty="0" smtClean="0"/>
              <a:t> market growth</a:t>
            </a:r>
            <a:endParaRPr lang="en-IN" sz="1400" dirty="0"/>
          </a:p>
        </p:txBody>
      </p:sp>
      <p:grpSp>
        <p:nvGrpSpPr>
          <p:cNvPr id="21" name="Group 20"/>
          <p:cNvGrpSpPr/>
          <p:nvPr/>
        </p:nvGrpSpPr>
        <p:grpSpPr>
          <a:xfrm>
            <a:off x="9133791" y="2342999"/>
            <a:ext cx="1486828" cy="1486828"/>
            <a:chOff x="8923280" y="2160262"/>
            <a:chExt cx="2070538" cy="2070538"/>
          </a:xfrm>
        </p:grpSpPr>
        <p:sp>
          <p:nvSpPr>
            <p:cNvPr id="7" name="Oval 6"/>
            <p:cNvSpPr/>
            <p:nvPr/>
          </p:nvSpPr>
          <p:spPr>
            <a:xfrm>
              <a:off x="8923280" y="2160262"/>
              <a:ext cx="2070538" cy="2070538"/>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5" name="Picture 14"/>
            <p:cNvPicPr>
              <a:picLocks noChangeAspect="1"/>
            </p:cNvPicPr>
            <p:nvPr/>
          </p:nvPicPr>
          <p:blipFill>
            <a:blip r:embed="rId3"/>
            <a:stretch>
              <a:fillRect/>
            </a:stretch>
          </p:blipFill>
          <p:spPr>
            <a:xfrm>
              <a:off x="9509542" y="2750801"/>
              <a:ext cx="898013" cy="889460"/>
            </a:xfrm>
            <a:prstGeom prst="rect">
              <a:avLst/>
            </a:prstGeom>
          </p:spPr>
        </p:pic>
      </p:grpSp>
      <p:grpSp>
        <p:nvGrpSpPr>
          <p:cNvPr id="22" name="Group 21"/>
          <p:cNvGrpSpPr>
            <a:grpSpLocks noChangeAspect="1"/>
          </p:cNvGrpSpPr>
          <p:nvPr/>
        </p:nvGrpSpPr>
        <p:grpSpPr>
          <a:xfrm>
            <a:off x="6506641" y="2342999"/>
            <a:ext cx="1486800" cy="1486800"/>
            <a:chOff x="6159060" y="2160262"/>
            <a:chExt cx="2070538" cy="2070538"/>
          </a:xfrm>
        </p:grpSpPr>
        <p:sp>
          <p:nvSpPr>
            <p:cNvPr id="12" name="Oval 11"/>
            <p:cNvSpPr/>
            <p:nvPr/>
          </p:nvSpPr>
          <p:spPr>
            <a:xfrm>
              <a:off x="6159060" y="2160262"/>
              <a:ext cx="2070538" cy="2070538"/>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6" name="Picture 15"/>
            <p:cNvPicPr>
              <a:picLocks noChangeAspect="1"/>
            </p:cNvPicPr>
            <p:nvPr/>
          </p:nvPicPr>
          <p:blipFill>
            <a:blip r:embed="rId4"/>
            <a:stretch>
              <a:fillRect/>
            </a:stretch>
          </p:blipFill>
          <p:spPr>
            <a:xfrm>
              <a:off x="6854288" y="2776551"/>
              <a:ext cx="680082" cy="843077"/>
            </a:xfrm>
            <a:prstGeom prst="rect">
              <a:avLst/>
            </a:prstGeom>
          </p:spPr>
        </p:pic>
      </p:grpSp>
      <p:sp>
        <p:nvSpPr>
          <p:cNvPr id="18" name="Rectangle 17"/>
          <p:cNvSpPr/>
          <p:nvPr/>
        </p:nvSpPr>
        <p:spPr>
          <a:xfrm>
            <a:off x="3544435" y="4362119"/>
            <a:ext cx="2160000" cy="1246495"/>
          </a:xfrm>
          <a:prstGeom prst="rect">
            <a:avLst/>
          </a:prstGeom>
        </p:spPr>
        <p:txBody>
          <a:bodyPr wrap="square">
            <a:spAutoFit/>
          </a:bodyPr>
          <a:lstStyle/>
          <a:p>
            <a:pPr algn="ctr">
              <a:spcAft>
                <a:spcPts val="600"/>
              </a:spcAft>
            </a:pPr>
            <a:r>
              <a:rPr lang="en-IN" sz="1400" b="1" dirty="0">
                <a:solidFill>
                  <a:schemeClr val="tx2">
                    <a:lumMod val="75000"/>
                  </a:schemeClr>
                </a:solidFill>
              </a:rPr>
              <a:t>Not really natural</a:t>
            </a:r>
          </a:p>
          <a:p>
            <a:pPr algn="ctr">
              <a:spcAft>
                <a:spcPts val="600"/>
              </a:spcAft>
            </a:pPr>
            <a:r>
              <a:rPr lang="en-IN" sz="1400" dirty="0" smtClean="0"/>
              <a:t>In some large markets such as India, products advertised as natural actually aren’t</a:t>
            </a:r>
            <a:endParaRPr lang="en-IN" sz="1400" dirty="0"/>
          </a:p>
        </p:txBody>
      </p:sp>
      <p:grpSp>
        <p:nvGrpSpPr>
          <p:cNvPr id="31" name="Group 30"/>
          <p:cNvGrpSpPr/>
          <p:nvPr/>
        </p:nvGrpSpPr>
        <p:grpSpPr>
          <a:xfrm>
            <a:off x="3927089" y="2342999"/>
            <a:ext cx="1486800" cy="1486800"/>
            <a:chOff x="3934824" y="2342999"/>
            <a:chExt cx="1486800" cy="1486800"/>
          </a:xfrm>
        </p:grpSpPr>
        <p:sp>
          <p:nvSpPr>
            <p:cNvPr id="17" name="Oval 16"/>
            <p:cNvSpPr>
              <a:spLocks noChangeAspect="1"/>
            </p:cNvSpPr>
            <p:nvPr/>
          </p:nvSpPr>
          <p:spPr>
            <a:xfrm>
              <a:off x="3934824" y="2342999"/>
              <a:ext cx="1486800" cy="1486800"/>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4" name="Picture 23"/>
            <p:cNvPicPr>
              <a:picLocks noChangeAspect="1"/>
            </p:cNvPicPr>
            <p:nvPr/>
          </p:nvPicPr>
          <p:blipFill>
            <a:blip r:embed="rId5"/>
            <a:stretch>
              <a:fillRect/>
            </a:stretch>
          </p:blipFill>
          <p:spPr>
            <a:xfrm>
              <a:off x="4428936" y="2774526"/>
              <a:ext cx="573602" cy="643838"/>
            </a:xfrm>
            <a:prstGeom prst="rect">
              <a:avLst/>
            </a:prstGeom>
          </p:spPr>
        </p:pic>
      </p:grpSp>
      <p:sp>
        <p:nvSpPr>
          <p:cNvPr id="25" name="Rectangle 24"/>
          <p:cNvSpPr/>
          <p:nvPr/>
        </p:nvSpPr>
        <p:spPr>
          <a:xfrm>
            <a:off x="943020" y="4362119"/>
            <a:ext cx="2160000" cy="1246495"/>
          </a:xfrm>
          <a:prstGeom prst="rect">
            <a:avLst/>
          </a:prstGeom>
        </p:spPr>
        <p:txBody>
          <a:bodyPr wrap="square">
            <a:spAutoFit/>
          </a:bodyPr>
          <a:lstStyle/>
          <a:p>
            <a:pPr algn="ctr">
              <a:spcAft>
                <a:spcPts val="600"/>
              </a:spcAft>
            </a:pPr>
            <a:r>
              <a:rPr lang="en-IN" sz="1400" b="1" dirty="0" smtClean="0">
                <a:solidFill>
                  <a:schemeClr val="tx2">
                    <a:lumMod val="75000"/>
                  </a:schemeClr>
                </a:solidFill>
              </a:rPr>
              <a:t>Ingredient choice</a:t>
            </a:r>
          </a:p>
          <a:p>
            <a:pPr algn="ctr">
              <a:spcAft>
                <a:spcPts val="600"/>
              </a:spcAft>
            </a:pPr>
            <a:r>
              <a:rPr lang="en-IN" sz="1400" dirty="0" smtClean="0"/>
              <a:t>Certain ingredients cause allergic reactions, skin irritation or not produce desired result</a:t>
            </a:r>
            <a:endParaRPr lang="en-IN" sz="1400" dirty="0"/>
          </a:p>
        </p:txBody>
      </p:sp>
      <p:grpSp>
        <p:nvGrpSpPr>
          <p:cNvPr id="30" name="Group 29"/>
          <p:cNvGrpSpPr/>
          <p:nvPr/>
        </p:nvGrpSpPr>
        <p:grpSpPr>
          <a:xfrm>
            <a:off x="1299940" y="2342999"/>
            <a:ext cx="1486800" cy="1486800"/>
            <a:chOff x="1353730" y="2342999"/>
            <a:chExt cx="1486800" cy="1486800"/>
          </a:xfrm>
        </p:grpSpPr>
        <p:sp>
          <p:nvSpPr>
            <p:cNvPr id="27" name="Oval 26"/>
            <p:cNvSpPr/>
            <p:nvPr/>
          </p:nvSpPr>
          <p:spPr>
            <a:xfrm>
              <a:off x="1353730" y="2342999"/>
              <a:ext cx="1486800" cy="1486800"/>
            </a:xfrm>
            <a:prstGeom prst="ellipse">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9" name="Picture 28"/>
            <p:cNvPicPr>
              <a:picLocks noChangeAspect="1"/>
            </p:cNvPicPr>
            <p:nvPr/>
          </p:nvPicPr>
          <p:blipFill>
            <a:blip r:embed="rId6"/>
            <a:stretch>
              <a:fillRect/>
            </a:stretch>
          </p:blipFill>
          <p:spPr>
            <a:xfrm>
              <a:off x="1784144" y="2785540"/>
              <a:ext cx="625970" cy="621810"/>
            </a:xfrm>
            <a:prstGeom prst="rect">
              <a:avLst/>
            </a:prstGeom>
          </p:spPr>
        </p:pic>
      </p:grpSp>
      <p:pic>
        <p:nvPicPr>
          <p:cNvPr id="26" name="Picture 25" descr="Glamorous-Glerm-Logo-scaled-e1766041578280-1024x364.png"/>
          <p:cNvPicPr>
            <a:picLocks noChangeAspect="1"/>
          </p:cNvPicPr>
          <p:nvPr/>
        </p:nvPicPr>
        <p:blipFill>
          <a:blip r:embed="rId7"/>
          <a:stretch>
            <a:fillRect/>
          </a:stretch>
        </p:blipFill>
        <p:spPr>
          <a:xfrm>
            <a:off x="9674572" y="6124967"/>
            <a:ext cx="2062157" cy="733033"/>
          </a:xfrm>
          <a:prstGeom prst="rect">
            <a:avLst/>
          </a:prstGeom>
        </p:spPr>
      </p:pic>
    </p:spTree>
    <p:extLst>
      <p:ext uri="{BB962C8B-B14F-4D97-AF65-F5344CB8AC3E}">
        <p14:creationId xmlns:p14="http://schemas.microsoft.com/office/powerpoint/2010/main" xmlns="" val="2632033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A810EE3C-B2C8-8259-C6FD-8E6EB78A463B}"/>
              </a:ext>
            </a:extLst>
          </p:cNvPr>
          <p:cNvSpPr>
            <a:spLocks noGrp="1"/>
          </p:cNvSpPr>
          <p:nvPr>
            <p:ph type="title"/>
          </p:nvPr>
        </p:nvSpPr>
        <p:spPr/>
        <p:txBody>
          <a:bodyPr/>
          <a:lstStyle/>
          <a:p>
            <a:r>
              <a:rPr lang="en-US" dirty="0"/>
              <a:t>Sidney Strachan</a:t>
            </a:r>
            <a:br>
              <a:rPr lang="en-US" dirty="0"/>
            </a:br>
            <a:r>
              <a:rPr lang="en-US" dirty="0"/>
              <a:t>242-535-2399</a:t>
            </a:r>
            <a:br>
              <a:rPr lang="en-US" dirty="0"/>
            </a:br>
            <a:r>
              <a:rPr smtClean="0"/>
              <a:t>sidney</a:t>
            </a:r>
            <a:r>
              <a:rPr lang="en-US" dirty="0" smtClean="0"/>
              <a:t>@</a:t>
            </a:r>
            <a:r>
              <a:rPr lang="en-US" dirty="0" err="1" smtClean="0"/>
              <a:t>glamorousglerm.com</a:t>
            </a:r>
            <a:r>
              <a:rPr lang="en-US" dirty="0"/>
              <a:t/>
            </a:r>
            <a:br>
              <a:rPr lang="en-US" dirty="0"/>
            </a:br>
            <a:r>
              <a:rPr lang="en-US" dirty="0" smtClean="0">
                <a:hlinkClick r:id="rId2"/>
              </a:rPr>
              <a:t>www.glamorousglerm.com</a:t>
            </a:r>
            <a:r>
              <a:rPr lang="en-US" dirty="0"/>
              <a:t/>
            </a:r>
            <a:br>
              <a:rPr lang="en-US" dirty="0"/>
            </a:br>
            <a:r>
              <a:rPr lang="en-US" dirty="0" smtClean="0">
                <a:hlinkClick r:id="rId3"/>
              </a:rPr>
              <a:t>www.glamorousglerm.com.br</a:t>
            </a:r>
            <a:r>
              <a:rPr lang="en-US" dirty="0" smtClean="0"/>
              <a:t/>
            </a:r>
            <a:br>
              <a:rPr lang="en-US" dirty="0" smtClean="0"/>
            </a:br>
            <a:endParaRPr lang="en-US" dirty="0"/>
          </a:p>
        </p:txBody>
      </p:sp>
      <p:sp>
        <p:nvSpPr>
          <p:cNvPr id="10" name="Text Placeholder 9">
            <a:extLst>
              <a:ext uri="{FF2B5EF4-FFF2-40B4-BE49-F238E27FC236}">
                <a16:creationId xmlns:a16="http://schemas.microsoft.com/office/drawing/2014/main" xmlns="" id="{DC2C5D4E-F481-B17C-DFEF-7F9F7D414FC3}"/>
              </a:ext>
            </a:extLst>
          </p:cNvPr>
          <p:cNvSpPr>
            <a:spLocks noGrp="1"/>
          </p:cNvSpPr>
          <p:nvPr>
            <p:ph type="body" sz="quarter" idx="13"/>
          </p:nvPr>
        </p:nvSpPr>
        <p:spPr/>
        <p:txBody>
          <a:bodyPr/>
          <a:lstStyle/>
          <a:p>
            <a:r>
              <a:rPr lang="en-US" dirty="0"/>
              <a:t>Thank</a:t>
            </a:r>
          </a:p>
          <a:p>
            <a:r>
              <a:rPr lang="en-US" dirty="0"/>
              <a:t>thank</a:t>
            </a:r>
          </a:p>
          <a:p>
            <a:r>
              <a:rPr lang="en-US" dirty="0"/>
              <a:t>Thank</a:t>
            </a:r>
          </a:p>
          <a:p>
            <a:r>
              <a:rPr lang="en-US" dirty="0"/>
              <a:t>You</a:t>
            </a:r>
          </a:p>
          <a:p>
            <a:r>
              <a:rPr lang="en-US" dirty="0"/>
              <a:t>You</a:t>
            </a:r>
          </a:p>
          <a:p>
            <a:r>
              <a:rPr lang="en-US" dirty="0"/>
              <a:t>You</a:t>
            </a:r>
          </a:p>
          <a:p>
            <a:r>
              <a:rPr lang="en-US" dirty="0"/>
              <a:t>you</a:t>
            </a:r>
          </a:p>
        </p:txBody>
      </p:sp>
      <p:sp>
        <p:nvSpPr>
          <p:cNvPr id="11" name="Text Placeholder 10">
            <a:extLst>
              <a:ext uri="{FF2B5EF4-FFF2-40B4-BE49-F238E27FC236}">
                <a16:creationId xmlns:a16="http://schemas.microsoft.com/office/drawing/2014/main" xmlns="" id="{84B71A9C-F374-B122-4E3F-6FED01909205}"/>
              </a:ext>
            </a:extLst>
          </p:cNvPr>
          <p:cNvSpPr>
            <a:spLocks noGrp="1"/>
          </p:cNvSpPr>
          <p:nvPr>
            <p:ph type="body" sz="quarter" idx="14"/>
          </p:nvPr>
        </p:nvSpPr>
        <p:spPr/>
        <p:txBody>
          <a:bodyPr/>
          <a:lstStyle/>
          <a:p>
            <a:r>
              <a:rPr lang="en-US" dirty="0"/>
              <a:t>Thank you</a:t>
            </a:r>
          </a:p>
        </p:txBody>
      </p:sp>
      <p:pic>
        <p:nvPicPr>
          <p:cNvPr id="6" name="Picture 5" descr="Glamorous-Glerm-Logo-scaled-e1766041578280-1024x364.png"/>
          <p:cNvPicPr>
            <a:picLocks noChangeAspect="1"/>
          </p:cNvPicPr>
          <p:nvPr/>
        </p:nvPicPr>
        <p:blipFill>
          <a:blip r:embed="rId4"/>
          <a:stretch>
            <a:fillRect/>
          </a:stretch>
        </p:blipFill>
        <p:spPr>
          <a:xfrm>
            <a:off x="9223147" y="6078667"/>
            <a:ext cx="2062157" cy="733033"/>
          </a:xfrm>
          <a:prstGeom prst="rect">
            <a:avLst/>
          </a:prstGeom>
        </p:spPr>
      </p:pic>
    </p:spTree>
    <p:extLst>
      <p:ext uri="{BB962C8B-B14F-4D97-AF65-F5344CB8AC3E}">
        <p14:creationId xmlns:p14="http://schemas.microsoft.com/office/powerpoint/2010/main" xmlns="" val="3068072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794216" y="2714882"/>
            <a:ext cx="2475555" cy="2475555"/>
            <a:chOff x="1181100" y="2286945"/>
            <a:chExt cx="2755900" cy="2755900"/>
          </a:xfrm>
        </p:grpSpPr>
        <p:sp>
          <p:nvSpPr>
            <p:cNvPr id="4" name="Oval 3"/>
            <p:cNvSpPr/>
            <p:nvPr/>
          </p:nvSpPr>
          <p:spPr>
            <a:xfrm>
              <a:off x="1181100" y="2286945"/>
              <a:ext cx="2755900" cy="2755900"/>
            </a:xfrm>
            <a:prstGeom prst="ellipse">
              <a:avLst/>
            </a:prstGeom>
            <a:noFill/>
            <a:ln>
              <a:solidFill>
                <a:srgbClr val="E3BB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Block Arc 6"/>
            <p:cNvSpPr/>
            <p:nvPr/>
          </p:nvSpPr>
          <p:spPr>
            <a:xfrm rot="5400000">
              <a:off x="1181100" y="2286945"/>
              <a:ext cx="2735133" cy="2735133"/>
            </a:xfrm>
            <a:prstGeom prst="blockArc">
              <a:avLst>
                <a:gd name="adj1" fmla="val 10800000"/>
                <a:gd name="adj2" fmla="val 4557836"/>
                <a:gd name="adj3" fmla="val 47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9" name="Rectangle 8"/>
            <p:cNvSpPr/>
            <p:nvPr/>
          </p:nvSpPr>
          <p:spPr>
            <a:xfrm>
              <a:off x="1840125" y="3310952"/>
              <a:ext cx="1437849" cy="707886"/>
            </a:xfrm>
            <a:prstGeom prst="rect">
              <a:avLst/>
            </a:prstGeom>
          </p:spPr>
          <p:txBody>
            <a:bodyPr wrap="square">
              <a:spAutoFit/>
            </a:bodyPr>
            <a:lstStyle/>
            <a:p>
              <a:pPr algn="ctr"/>
              <a:r>
                <a:rPr lang="en-IN" sz="6000" b="1" baseline="6000" dirty="0" smtClean="0"/>
                <a:t>71%</a:t>
              </a:r>
              <a:endParaRPr lang="en-IN" sz="6000" b="1" baseline="6000" dirty="0"/>
            </a:p>
          </p:txBody>
        </p:sp>
      </p:grpSp>
      <p:sp>
        <p:nvSpPr>
          <p:cNvPr id="12" name="Rectangle 11"/>
          <p:cNvSpPr/>
          <p:nvPr/>
        </p:nvSpPr>
        <p:spPr>
          <a:xfrm>
            <a:off x="5930900" y="0"/>
            <a:ext cx="62611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Slide Number Placeholder 5">
            <a:extLst>
              <a:ext uri="{FF2B5EF4-FFF2-40B4-BE49-F238E27FC236}">
                <a16:creationId xmlns:a16="http://schemas.microsoft.com/office/drawing/2014/main" xmlns="" id="{37404D2F-BC20-C4F2-A004-C47DCD8EAE20}"/>
              </a:ext>
            </a:extLst>
          </p:cNvPr>
          <p:cNvSpPr>
            <a:spLocks noGrp="1"/>
          </p:cNvSpPr>
          <p:nvPr>
            <p:ph type="sldNum" sz="quarter" idx="23"/>
          </p:nvPr>
        </p:nvSpPr>
        <p:spPr/>
        <p:txBody>
          <a:bodyPr/>
          <a:lstStyle/>
          <a:p>
            <a:fld id="{295C7AAE-A677-454A-8BDB-62A0650ACE98}" type="slidenum">
              <a:rPr lang="en-US" smtClean="0"/>
              <a:pPr/>
              <a:t>3</a:t>
            </a:fld>
            <a:endParaRPr lang="en-US" dirty="0"/>
          </a:p>
        </p:txBody>
      </p:sp>
      <p:sp>
        <p:nvSpPr>
          <p:cNvPr id="2" name="Title 1">
            <a:extLst>
              <a:ext uri="{FF2B5EF4-FFF2-40B4-BE49-F238E27FC236}">
                <a16:creationId xmlns:a16="http://schemas.microsoft.com/office/drawing/2014/main" xmlns="" id="{C22BCEF9-E657-9E6F-E387-46BFF3514B56}"/>
              </a:ext>
            </a:extLst>
          </p:cNvPr>
          <p:cNvSpPr>
            <a:spLocks noGrp="1"/>
          </p:cNvSpPr>
          <p:nvPr>
            <p:ph type="title"/>
          </p:nvPr>
        </p:nvSpPr>
        <p:spPr>
          <a:xfrm>
            <a:off x="561371" y="439085"/>
            <a:ext cx="5962964" cy="658371"/>
          </a:xfrm>
        </p:spPr>
        <p:txBody>
          <a:bodyPr/>
          <a:lstStyle/>
          <a:p>
            <a:r>
              <a:rPr lang="en-IN" sz="3600" dirty="0" smtClean="0"/>
              <a:t>PROBLEM EXAMPLE</a:t>
            </a:r>
            <a:endParaRPr lang="en-IN" sz="3600" dirty="0"/>
          </a:p>
        </p:txBody>
      </p:sp>
      <p:sp>
        <p:nvSpPr>
          <p:cNvPr id="5" name="Rectangle 4"/>
          <p:cNvSpPr/>
          <p:nvPr/>
        </p:nvSpPr>
        <p:spPr>
          <a:xfrm>
            <a:off x="469900" y="984094"/>
            <a:ext cx="5232399" cy="584775"/>
          </a:xfrm>
          <a:prstGeom prst="rect">
            <a:avLst/>
          </a:prstGeom>
        </p:spPr>
        <p:txBody>
          <a:bodyPr wrap="square">
            <a:spAutoFit/>
          </a:bodyPr>
          <a:lstStyle/>
          <a:p>
            <a:r>
              <a:rPr lang="en-US" sz="1600" b="1" dirty="0" smtClean="0">
                <a:solidFill>
                  <a:schemeClr val="accent1">
                    <a:lumMod val="75000"/>
                  </a:schemeClr>
                </a:solidFill>
              </a:rPr>
              <a:t>Winning strategy </a:t>
            </a:r>
            <a:r>
              <a:rPr lang="en-US" sz="1600" b="1" dirty="0" smtClean="0"/>
              <a:t>in skin care </a:t>
            </a:r>
            <a:r>
              <a:rPr lang="en-US" sz="1600" b="1" dirty="0" smtClean="0">
                <a:solidFill>
                  <a:schemeClr val="accent1">
                    <a:lumMod val="75000"/>
                  </a:schemeClr>
                </a:solidFill>
              </a:rPr>
              <a:t>needs a personalized approach</a:t>
            </a:r>
            <a:r>
              <a:rPr lang="en-US" sz="1600" b="1" dirty="0" smtClean="0"/>
              <a:t>, because skin care is </a:t>
            </a:r>
            <a:r>
              <a:rPr lang="en-US" sz="1600" b="1" dirty="0" smtClean="0">
                <a:solidFill>
                  <a:schemeClr val="tx2">
                    <a:lumMod val="75000"/>
                  </a:schemeClr>
                </a:solidFill>
              </a:rPr>
              <a:t>close to heart</a:t>
            </a:r>
            <a:r>
              <a:rPr lang="en-US" sz="1600" b="1" dirty="0" smtClean="0"/>
              <a:t>!</a:t>
            </a:r>
            <a:endParaRPr lang="en-IN" sz="1600" b="1" dirty="0"/>
          </a:p>
        </p:txBody>
      </p:sp>
      <p:sp>
        <p:nvSpPr>
          <p:cNvPr id="10" name="Rectangle 9"/>
          <p:cNvSpPr/>
          <p:nvPr/>
        </p:nvSpPr>
        <p:spPr>
          <a:xfrm>
            <a:off x="1285742" y="1934955"/>
            <a:ext cx="3492500" cy="523220"/>
          </a:xfrm>
          <a:prstGeom prst="rect">
            <a:avLst/>
          </a:prstGeom>
        </p:spPr>
        <p:txBody>
          <a:bodyPr wrap="square">
            <a:spAutoFit/>
          </a:bodyPr>
          <a:lstStyle/>
          <a:p>
            <a:pPr algn="ctr">
              <a:spcAft>
                <a:spcPts val="600"/>
              </a:spcAft>
            </a:pPr>
            <a:r>
              <a:rPr lang="en-IN" sz="1400" b="1" dirty="0" smtClean="0"/>
              <a:t>Percent of women’s whose skin care needs are unmet</a:t>
            </a:r>
          </a:p>
        </p:txBody>
      </p:sp>
      <p:sp>
        <p:nvSpPr>
          <p:cNvPr id="13" name="Rectangle 12"/>
          <p:cNvSpPr/>
          <p:nvPr/>
        </p:nvSpPr>
        <p:spPr>
          <a:xfrm>
            <a:off x="6215831" y="1266869"/>
            <a:ext cx="5337705" cy="4324261"/>
          </a:xfrm>
          <a:prstGeom prst="rect">
            <a:avLst/>
          </a:prstGeom>
        </p:spPr>
        <p:txBody>
          <a:bodyPr wrap="square">
            <a:spAutoFit/>
          </a:bodyPr>
          <a:lstStyle/>
          <a:p>
            <a:pPr marL="285750" indent="-285750">
              <a:spcBef>
                <a:spcPts val="1800"/>
              </a:spcBef>
              <a:buFont typeface="Arial" panose="020B0604020202020204" pitchFamily="34" charset="0"/>
              <a:buChar char="•"/>
            </a:pPr>
            <a:r>
              <a:rPr lang="en-IN" sz="2000" b="1" dirty="0">
                <a:solidFill>
                  <a:schemeClr val="bg1"/>
                </a:solidFill>
              </a:rPr>
              <a:t>97%</a:t>
            </a:r>
            <a:r>
              <a:rPr lang="en-IN" sz="1400" dirty="0">
                <a:solidFill>
                  <a:schemeClr val="bg1"/>
                </a:solidFill>
              </a:rPr>
              <a:t> </a:t>
            </a:r>
            <a:r>
              <a:rPr lang="en-IN" sz="1600" dirty="0">
                <a:solidFill>
                  <a:schemeClr val="bg1"/>
                </a:solidFill>
              </a:rPr>
              <a:t>love to </a:t>
            </a:r>
            <a:r>
              <a:rPr lang="en-IN" sz="1600" u="sng" dirty="0">
                <a:solidFill>
                  <a:schemeClr val="bg1"/>
                </a:solidFill>
              </a:rPr>
              <a:t>try new facial skin </a:t>
            </a:r>
            <a:r>
              <a:rPr lang="en-IN" sz="1600" dirty="0">
                <a:solidFill>
                  <a:schemeClr val="bg1"/>
                </a:solidFill>
              </a:rPr>
              <a:t>care products</a:t>
            </a:r>
          </a:p>
          <a:p>
            <a:pPr marL="285750" indent="-285750">
              <a:spcBef>
                <a:spcPts val="1800"/>
              </a:spcBef>
              <a:buFont typeface="Arial" panose="020B0604020202020204" pitchFamily="34" charset="0"/>
              <a:buChar char="•"/>
            </a:pPr>
            <a:r>
              <a:rPr lang="en-IN" sz="2000" b="1" dirty="0">
                <a:solidFill>
                  <a:schemeClr val="bg1"/>
                </a:solidFill>
              </a:rPr>
              <a:t>89%</a:t>
            </a:r>
            <a:r>
              <a:rPr lang="en-IN" sz="1600" dirty="0">
                <a:solidFill>
                  <a:schemeClr val="bg1"/>
                </a:solidFill>
              </a:rPr>
              <a:t> willing to </a:t>
            </a:r>
            <a:r>
              <a:rPr lang="en-IN" sz="1600" u="sng" dirty="0">
                <a:solidFill>
                  <a:schemeClr val="bg1"/>
                </a:solidFill>
              </a:rPr>
              <a:t>spend more on higher quality </a:t>
            </a:r>
            <a:r>
              <a:rPr lang="en-IN" sz="1600" dirty="0">
                <a:solidFill>
                  <a:schemeClr val="bg1"/>
                </a:solidFill>
              </a:rPr>
              <a:t>facial skin care products</a:t>
            </a:r>
          </a:p>
          <a:p>
            <a:pPr marL="285750" indent="-285750">
              <a:spcBef>
                <a:spcPts val="1800"/>
              </a:spcBef>
              <a:buFont typeface="Arial" panose="020B0604020202020204" pitchFamily="34" charset="0"/>
              <a:buChar char="•"/>
            </a:pPr>
            <a:r>
              <a:rPr lang="en-IN" sz="2000" b="1" dirty="0">
                <a:solidFill>
                  <a:schemeClr val="bg1"/>
                </a:solidFill>
              </a:rPr>
              <a:t>89%</a:t>
            </a:r>
            <a:r>
              <a:rPr lang="en-IN" sz="1600" dirty="0">
                <a:solidFill>
                  <a:schemeClr val="bg1"/>
                </a:solidFill>
              </a:rPr>
              <a:t> </a:t>
            </a:r>
            <a:r>
              <a:rPr lang="en-IN" sz="1600" u="sng" dirty="0">
                <a:solidFill>
                  <a:schemeClr val="bg1"/>
                </a:solidFill>
              </a:rPr>
              <a:t>always on the lookout for new </a:t>
            </a:r>
            <a:r>
              <a:rPr lang="en-IN" sz="1600" dirty="0">
                <a:solidFill>
                  <a:schemeClr val="bg1"/>
                </a:solidFill>
              </a:rPr>
              <a:t>facial skin care products</a:t>
            </a:r>
          </a:p>
          <a:p>
            <a:pPr marL="285750" indent="-285750">
              <a:spcBef>
                <a:spcPts val="1800"/>
              </a:spcBef>
              <a:buFont typeface="Arial" panose="020B0604020202020204" pitchFamily="34" charset="0"/>
              <a:buChar char="•"/>
            </a:pPr>
            <a:r>
              <a:rPr lang="en-IN" sz="2000" b="1" dirty="0">
                <a:solidFill>
                  <a:schemeClr val="bg1"/>
                </a:solidFill>
              </a:rPr>
              <a:t>88%</a:t>
            </a:r>
            <a:r>
              <a:rPr lang="en-IN" sz="1600" dirty="0">
                <a:solidFill>
                  <a:schemeClr val="bg1"/>
                </a:solidFill>
              </a:rPr>
              <a:t> </a:t>
            </a:r>
            <a:r>
              <a:rPr lang="en-IN" sz="1600" u="sng" dirty="0">
                <a:solidFill>
                  <a:schemeClr val="bg1"/>
                </a:solidFill>
              </a:rPr>
              <a:t>share knowledge </a:t>
            </a:r>
            <a:r>
              <a:rPr lang="en-IN" sz="1600" dirty="0">
                <a:solidFill>
                  <a:schemeClr val="bg1"/>
                </a:solidFill>
              </a:rPr>
              <a:t>of facial skin care products with friends and family</a:t>
            </a:r>
          </a:p>
          <a:p>
            <a:pPr marL="285750" indent="-285750">
              <a:spcBef>
                <a:spcPts val="1800"/>
              </a:spcBef>
              <a:buFont typeface="Arial" panose="020B0604020202020204" pitchFamily="34" charset="0"/>
              <a:buChar char="•"/>
            </a:pPr>
            <a:r>
              <a:rPr lang="en-IN" sz="2000" b="1" dirty="0">
                <a:solidFill>
                  <a:schemeClr val="bg1"/>
                </a:solidFill>
              </a:rPr>
              <a:t>81%</a:t>
            </a:r>
            <a:r>
              <a:rPr lang="en-IN" sz="1600" dirty="0">
                <a:solidFill>
                  <a:schemeClr val="bg1"/>
                </a:solidFill>
              </a:rPr>
              <a:t> </a:t>
            </a:r>
            <a:r>
              <a:rPr lang="en-IN" sz="1600" u="sng" dirty="0">
                <a:solidFill>
                  <a:schemeClr val="bg1"/>
                </a:solidFill>
              </a:rPr>
              <a:t>seek out advice/recommendations </a:t>
            </a:r>
            <a:r>
              <a:rPr lang="en-IN" sz="1600" dirty="0">
                <a:solidFill>
                  <a:schemeClr val="bg1"/>
                </a:solidFill>
              </a:rPr>
              <a:t>from friends on facial skin care products</a:t>
            </a:r>
          </a:p>
          <a:p>
            <a:pPr marL="285750" indent="-285750">
              <a:spcBef>
                <a:spcPts val="1800"/>
              </a:spcBef>
              <a:buFont typeface="Arial" panose="020B0604020202020204" pitchFamily="34" charset="0"/>
              <a:buChar char="•"/>
            </a:pPr>
            <a:r>
              <a:rPr lang="en-IN" sz="2000" b="1" dirty="0">
                <a:solidFill>
                  <a:schemeClr val="bg1"/>
                </a:solidFill>
              </a:rPr>
              <a:t>80%</a:t>
            </a:r>
            <a:r>
              <a:rPr lang="en-IN" sz="1600" dirty="0">
                <a:solidFill>
                  <a:schemeClr val="bg1"/>
                </a:solidFill>
              </a:rPr>
              <a:t> are always on the </a:t>
            </a:r>
            <a:r>
              <a:rPr lang="en-IN" sz="1600" u="sng" dirty="0">
                <a:solidFill>
                  <a:schemeClr val="bg1"/>
                </a:solidFill>
              </a:rPr>
              <a:t>lookout for something better</a:t>
            </a:r>
            <a:r>
              <a:rPr lang="en-IN" sz="1600" dirty="0">
                <a:solidFill>
                  <a:schemeClr val="bg1"/>
                </a:solidFill>
              </a:rPr>
              <a:t>, even if satisfied with her current skin care</a:t>
            </a:r>
          </a:p>
        </p:txBody>
      </p:sp>
      <p:sp>
        <p:nvSpPr>
          <p:cNvPr id="14" name="Rectangle 13"/>
          <p:cNvSpPr/>
          <p:nvPr/>
        </p:nvSpPr>
        <p:spPr>
          <a:xfrm>
            <a:off x="629784" y="5414526"/>
            <a:ext cx="4780416" cy="938719"/>
          </a:xfrm>
          <a:prstGeom prst="rect">
            <a:avLst/>
          </a:prstGeom>
        </p:spPr>
        <p:txBody>
          <a:bodyPr wrap="square">
            <a:spAutoFit/>
          </a:bodyPr>
          <a:lstStyle/>
          <a:p>
            <a:pPr algn="ctr"/>
            <a:r>
              <a:rPr lang="en-IN" b="1" dirty="0" smtClean="0">
                <a:solidFill>
                  <a:schemeClr val="accent1">
                    <a:lumMod val="75000"/>
                  </a:schemeClr>
                </a:solidFill>
              </a:rPr>
              <a:t>It is personal!</a:t>
            </a:r>
          </a:p>
          <a:p>
            <a:pPr algn="ctr">
              <a:spcBef>
                <a:spcPts val="600"/>
              </a:spcBef>
            </a:pPr>
            <a:r>
              <a:rPr lang="en-IN" sz="1600" b="1" i="1" dirty="0" smtClean="0"/>
              <a:t>“38%</a:t>
            </a:r>
            <a:r>
              <a:rPr lang="en-IN" sz="1600" i="1" dirty="0" smtClean="0"/>
              <a:t> </a:t>
            </a:r>
            <a:r>
              <a:rPr lang="en-IN" sz="1600" i="1" dirty="0"/>
              <a:t>see it as </a:t>
            </a:r>
            <a:r>
              <a:rPr lang="en-IN" sz="1600" i="1" dirty="0" smtClean="0"/>
              <a:t>“me time”, </a:t>
            </a:r>
            <a:r>
              <a:rPr lang="en-IN" sz="1600" i="1" dirty="0"/>
              <a:t>and say the more steps, the better</a:t>
            </a:r>
            <a:r>
              <a:rPr lang="en-IN" sz="1600" i="1" dirty="0" smtClean="0"/>
              <a:t>.”</a:t>
            </a:r>
            <a:endParaRPr lang="en-IN" sz="1600" i="1" dirty="0"/>
          </a:p>
        </p:txBody>
      </p:sp>
      <p:pic>
        <p:nvPicPr>
          <p:cNvPr id="18" name="Picture 17" descr="away (1).png"/>
          <p:cNvPicPr>
            <a:picLocks noChangeAspect="1"/>
          </p:cNvPicPr>
          <p:nvPr/>
        </p:nvPicPr>
        <p:blipFill>
          <a:blip r:embed="rId3"/>
          <a:stretch>
            <a:fillRect/>
          </a:stretch>
        </p:blipFill>
        <p:spPr>
          <a:xfrm>
            <a:off x="9155575" y="6075894"/>
            <a:ext cx="2260394" cy="735806"/>
          </a:xfrm>
          <a:prstGeom prst="rect">
            <a:avLst/>
          </a:prstGeom>
        </p:spPr>
      </p:pic>
    </p:spTree>
    <p:extLst>
      <p:ext uri="{BB962C8B-B14F-4D97-AF65-F5344CB8AC3E}">
        <p14:creationId xmlns:p14="http://schemas.microsoft.com/office/powerpoint/2010/main" xmlns="" val="854914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rotWithShape="1">
          <a:blip r:embed="rId3"/>
          <a:srcRect l="42673" t="14323" b="13529"/>
          <a:stretch/>
        </p:blipFill>
        <p:spPr>
          <a:xfrm>
            <a:off x="-1208540" y="-49384"/>
            <a:ext cx="5473481" cy="6932784"/>
          </a:xfrm>
          <a:prstGeom prst="rect">
            <a:avLst/>
          </a:prstGeom>
          <a:effectLst>
            <a:outerShdw blurRad="50800" dist="38100" algn="l" rotWithShape="0">
              <a:schemeClr val="bg1">
                <a:lumMod val="75000"/>
                <a:alpha val="40000"/>
              </a:schemeClr>
            </a:outerShdw>
          </a:effectLst>
        </p:spPr>
      </p:pic>
      <p:sp>
        <p:nvSpPr>
          <p:cNvPr id="2" name="Title 1">
            <a:extLst>
              <a:ext uri="{FF2B5EF4-FFF2-40B4-BE49-F238E27FC236}">
                <a16:creationId xmlns:a16="http://schemas.microsoft.com/office/drawing/2014/main" xmlns="" id="{C22BCEF9-E657-9E6F-E387-46BFF3514B56}"/>
              </a:ext>
            </a:extLst>
          </p:cNvPr>
          <p:cNvSpPr>
            <a:spLocks noGrp="1"/>
          </p:cNvSpPr>
          <p:nvPr>
            <p:ph type="title"/>
          </p:nvPr>
        </p:nvSpPr>
        <p:spPr>
          <a:xfrm>
            <a:off x="391377" y="439085"/>
            <a:ext cx="2970805" cy="658371"/>
          </a:xfrm>
        </p:spPr>
        <p:txBody>
          <a:bodyPr/>
          <a:lstStyle/>
          <a:p>
            <a:r>
              <a:rPr lang="en-IN" sz="3600" dirty="0" smtClean="0"/>
              <a:t>SOLUTION</a:t>
            </a:r>
            <a:endParaRPr lang="en-IN" sz="3600" dirty="0"/>
          </a:p>
        </p:txBody>
      </p:sp>
      <p:sp>
        <p:nvSpPr>
          <p:cNvPr id="6" name="Slide Number Placeholder 5">
            <a:extLst>
              <a:ext uri="{FF2B5EF4-FFF2-40B4-BE49-F238E27FC236}">
                <a16:creationId xmlns:a16="http://schemas.microsoft.com/office/drawing/2014/main" xmlns="" id="{37404D2F-BC20-C4F2-A004-C47DCD8EAE20}"/>
              </a:ext>
            </a:extLst>
          </p:cNvPr>
          <p:cNvSpPr>
            <a:spLocks noGrp="1"/>
          </p:cNvSpPr>
          <p:nvPr>
            <p:ph type="sldNum" sz="quarter" idx="23"/>
          </p:nvPr>
        </p:nvSpPr>
        <p:spPr/>
        <p:txBody>
          <a:bodyPr/>
          <a:lstStyle/>
          <a:p>
            <a:fld id="{295C7AAE-A677-454A-8BDB-62A0650ACE98}" type="slidenum">
              <a:rPr lang="en-US" smtClean="0"/>
              <a:pPr/>
              <a:t>4</a:t>
            </a:fld>
            <a:endParaRPr lang="en-US" dirty="0"/>
          </a:p>
        </p:txBody>
      </p:sp>
      <p:sp>
        <p:nvSpPr>
          <p:cNvPr id="5" name="Rectangle 4"/>
          <p:cNvSpPr/>
          <p:nvPr/>
        </p:nvSpPr>
        <p:spPr>
          <a:xfrm>
            <a:off x="4033050" y="525669"/>
            <a:ext cx="6968029" cy="584775"/>
          </a:xfrm>
          <a:prstGeom prst="rect">
            <a:avLst/>
          </a:prstGeom>
        </p:spPr>
        <p:txBody>
          <a:bodyPr wrap="square">
            <a:spAutoFit/>
          </a:bodyPr>
          <a:lstStyle/>
          <a:p>
            <a:r>
              <a:rPr lang="en-US" sz="1600" b="1" u="sng" dirty="0" smtClean="0"/>
              <a:t>Genuinely natural</a:t>
            </a:r>
            <a:r>
              <a:rPr lang="en-US" sz="1600" b="1" dirty="0" smtClean="0"/>
              <a:t> product with a </a:t>
            </a:r>
            <a:r>
              <a:rPr lang="en-US" sz="1600" b="1" u="sng" dirty="0" smtClean="0"/>
              <a:t>secret recipe </a:t>
            </a:r>
            <a:r>
              <a:rPr lang="en-US" sz="1600" b="1" dirty="0" smtClean="0"/>
              <a:t>at </a:t>
            </a:r>
            <a:r>
              <a:rPr lang="en-US" sz="1600" b="1" u="sng" dirty="0" smtClean="0"/>
              <a:t>affordable prices </a:t>
            </a:r>
            <a:r>
              <a:rPr lang="en-US" sz="1600" b="1" dirty="0" smtClean="0"/>
              <a:t>through </a:t>
            </a:r>
            <a:r>
              <a:rPr lang="en-US" sz="1600" b="1" u="sng" dirty="0" smtClean="0"/>
              <a:t>clear messaging</a:t>
            </a:r>
            <a:r>
              <a:rPr lang="en-US" sz="1600" b="1" dirty="0" smtClean="0"/>
              <a:t>.</a:t>
            </a:r>
            <a:endParaRPr lang="en-IN" sz="1600" b="1" dirty="0"/>
          </a:p>
        </p:txBody>
      </p:sp>
      <p:sp>
        <p:nvSpPr>
          <p:cNvPr id="8" name="Rectangle 7"/>
          <p:cNvSpPr/>
          <p:nvPr/>
        </p:nvSpPr>
        <p:spPr>
          <a:xfrm>
            <a:off x="311380" y="6291634"/>
            <a:ext cx="2836033" cy="261610"/>
          </a:xfrm>
          <a:prstGeom prst="rect">
            <a:avLst/>
          </a:prstGeom>
        </p:spPr>
        <p:txBody>
          <a:bodyPr wrap="none">
            <a:spAutoFit/>
          </a:bodyPr>
          <a:lstStyle/>
          <a:p>
            <a:r>
              <a:rPr lang="en-IN" sz="1100" dirty="0" smtClean="0"/>
              <a:t>Source: Media articles and market reports.</a:t>
            </a:r>
            <a:endParaRPr lang="en-IN" sz="1100" dirty="0"/>
          </a:p>
        </p:txBody>
      </p:sp>
      <p:sp>
        <p:nvSpPr>
          <p:cNvPr id="25" name="Rectangle 24"/>
          <p:cNvSpPr/>
          <p:nvPr/>
        </p:nvSpPr>
        <p:spPr>
          <a:xfrm>
            <a:off x="1040101" y="2000311"/>
            <a:ext cx="2160000" cy="815608"/>
          </a:xfrm>
          <a:prstGeom prst="rect">
            <a:avLst/>
          </a:prstGeom>
        </p:spPr>
        <p:txBody>
          <a:bodyPr wrap="square">
            <a:spAutoFit/>
          </a:bodyPr>
          <a:lstStyle/>
          <a:p>
            <a:pPr algn="ctr">
              <a:spcAft>
                <a:spcPts val="600"/>
              </a:spcAft>
            </a:pPr>
            <a:r>
              <a:rPr lang="en-IN" sz="1400" b="1" dirty="0" smtClean="0"/>
              <a:t>Best of Brazil</a:t>
            </a:r>
          </a:p>
          <a:p>
            <a:pPr algn="ctr">
              <a:spcAft>
                <a:spcPts val="600"/>
              </a:spcAft>
            </a:pPr>
            <a:r>
              <a:rPr lang="en-IN" sz="1400" dirty="0" smtClean="0"/>
              <a:t>Pure, clean and tested natural ingredients</a:t>
            </a:r>
            <a:endParaRPr lang="en-IN" sz="1400" dirty="0"/>
          </a:p>
        </p:txBody>
      </p:sp>
      <p:grpSp>
        <p:nvGrpSpPr>
          <p:cNvPr id="13" name="Group 12"/>
          <p:cNvGrpSpPr/>
          <p:nvPr/>
        </p:nvGrpSpPr>
        <p:grpSpPr>
          <a:xfrm>
            <a:off x="3510613" y="1885677"/>
            <a:ext cx="1044877" cy="1044877"/>
            <a:chOff x="3542853" y="2046740"/>
            <a:chExt cx="1044877" cy="1044877"/>
          </a:xfrm>
        </p:grpSpPr>
        <p:sp>
          <p:nvSpPr>
            <p:cNvPr id="28" name="Oval 27"/>
            <p:cNvSpPr/>
            <p:nvPr/>
          </p:nvSpPr>
          <p:spPr>
            <a:xfrm>
              <a:off x="3542853" y="2046740"/>
              <a:ext cx="1044877" cy="1044877"/>
            </a:xfrm>
            <a:prstGeom prst="ellipse">
              <a:avLst/>
            </a:prstGeom>
            <a:solidFill>
              <a:schemeClr val="bg1"/>
            </a:solidFill>
            <a:ln>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 name="Picture 9"/>
            <p:cNvPicPr>
              <a:picLocks noChangeAspect="1"/>
            </p:cNvPicPr>
            <p:nvPr/>
          </p:nvPicPr>
          <p:blipFill>
            <a:blip r:embed="rId4">
              <a:duotone>
                <a:prstClr val="black"/>
                <a:schemeClr val="tx2">
                  <a:tint val="45000"/>
                  <a:satMod val="400000"/>
                </a:schemeClr>
              </a:duotone>
              <a:lum bright="-20000" contrast="-20000"/>
            </a:blip>
            <a:stretch>
              <a:fillRect/>
            </a:stretch>
          </p:blipFill>
          <p:spPr>
            <a:xfrm>
              <a:off x="3807088" y="2293333"/>
              <a:ext cx="516406" cy="551689"/>
            </a:xfrm>
            <a:prstGeom prst="rect">
              <a:avLst/>
            </a:prstGeom>
          </p:spPr>
        </p:pic>
      </p:grpSp>
      <p:sp>
        <p:nvSpPr>
          <p:cNvPr id="36" name="Rectangle 35"/>
          <p:cNvSpPr/>
          <p:nvPr/>
        </p:nvSpPr>
        <p:spPr>
          <a:xfrm>
            <a:off x="1421581" y="3440751"/>
            <a:ext cx="2160000" cy="815608"/>
          </a:xfrm>
          <a:prstGeom prst="rect">
            <a:avLst/>
          </a:prstGeom>
        </p:spPr>
        <p:txBody>
          <a:bodyPr wrap="square">
            <a:spAutoFit/>
          </a:bodyPr>
          <a:lstStyle/>
          <a:p>
            <a:pPr algn="ctr">
              <a:spcAft>
                <a:spcPts val="600"/>
              </a:spcAft>
            </a:pPr>
            <a:r>
              <a:rPr lang="en-IN" sz="1400" b="1" dirty="0" smtClean="0"/>
              <a:t>Affordable</a:t>
            </a:r>
          </a:p>
          <a:p>
            <a:pPr algn="ctr">
              <a:spcAft>
                <a:spcPts val="600"/>
              </a:spcAft>
            </a:pPr>
            <a:r>
              <a:rPr lang="en-IN" sz="1400" dirty="0" smtClean="0"/>
              <a:t>With efficient operations and reasonable margins</a:t>
            </a:r>
            <a:endParaRPr lang="en-IN" sz="1400" dirty="0"/>
          </a:p>
        </p:txBody>
      </p:sp>
      <p:grpSp>
        <p:nvGrpSpPr>
          <p:cNvPr id="20" name="Group 19"/>
          <p:cNvGrpSpPr/>
          <p:nvPr/>
        </p:nvGrpSpPr>
        <p:grpSpPr>
          <a:xfrm>
            <a:off x="3677133" y="3346437"/>
            <a:ext cx="1044877" cy="1044877"/>
            <a:chOff x="3789558" y="3613353"/>
            <a:chExt cx="1044877" cy="1044877"/>
          </a:xfrm>
        </p:grpSpPr>
        <p:sp>
          <p:nvSpPr>
            <p:cNvPr id="34" name="Oval 33"/>
            <p:cNvSpPr/>
            <p:nvPr/>
          </p:nvSpPr>
          <p:spPr>
            <a:xfrm>
              <a:off x="3789558" y="3613353"/>
              <a:ext cx="1044877" cy="1044877"/>
            </a:xfrm>
            <a:prstGeom prst="ellipse">
              <a:avLst/>
            </a:prstGeom>
            <a:solidFill>
              <a:schemeClr val="bg1"/>
            </a:solidFill>
            <a:ln>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9" name="Picture 18"/>
            <p:cNvPicPr>
              <a:picLocks noChangeAspect="1"/>
            </p:cNvPicPr>
            <p:nvPr/>
          </p:nvPicPr>
          <p:blipFill>
            <a:blip r:embed="rId5">
              <a:duotone>
                <a:prstClr val="black"/>
                <a:srgbClr val="C16548">
                  <a:tint val="45000"/>
                  <a:satMod val="400000"/>
                </a:srgbClr>
              </a:duotone>
              <a:lum bright="-20000" contrast="-20000"/>
            </a:blip>
            <a:stretch>
              <a:fillRect/>
            </a:stretch>
          </p:blipFill>
          <p:spPr>
            <a:xfrm>
              <a:off x="4108676" y="3841941"/>
              <a:ext cx="448377" cy="624526"/>
            </a:xfrm>
            <a:prstGeom prst="rect">
              <a:avLst/>
            </a:prstGeom>
          </p:spPr>
        </p:pic>
      </p:grpSp>
      <p:grpSp>
        <p:nvGrpSpPr>
          <p:cNvPr id="50" name="Group 49"/>
          <p:cNvGrpSpPr/>
          <p:nvPr/>
        </p:nvGrpSpPr>
        <p:grpSpPr>
          <a:xfrm>
            <a:off x="983511" y="4828926"/>
            <a:ext cx="3290824" cy="1044877"/>
            <a:chOff x="1110511" y="4892426"/>
            <a:chExt cx="3290824" cy="1044877"/>
          </a:xfrm>
        </p:grpSpPr>
        <p:sp>
          <p:nvSpPr>
            <p:cNvPr id="37" name="Oval 36"/>
            <p:cNvSpPr/>
            <p:nvPr/>
          </p:nvSpPr>
          <p:spPr>
            <a:xfrm>
              <a:off x="3356458" y="4892426"/>
              <a:ext cx="1044877" cy="1044877"/>
            </a:xfrm>
            <a:prstGeom prst="ellipse">
              <a:avLst/>
            </a:prstGeom>
            <a:solidFill>
              <a:schemeClr val="bg1"/>
            </a:solidFill>
            <a:ln>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Rectangle 37"/>
            <p:cNvSpPr/>
            <p:nvPr/>
          </p:nvSpPr>
          <p:spPr>
            <a:xfrm>
              <a:off x="1110511" y="5007060"/>
              <a:ext cx="2160000" cy="815608"/>
            </a:xfrm>
            <a:prstGeom prst="rect">
              <a:avLst/>
            </a:prstGeom>
          </p:spPr>
          <p:txBody>
            <a:bodyPr wrap="square">
              <a:spAutoFit/>
            </a:bodyPr>
            <a:lstStyle/>
            <a:p>
              <a:pPr algn="ctr">
                <a:spcAft>
                  <a:spcPts val="600"/>
                </a:spcAft>
              </a:pPr>
              <a:r>
                <a:rPr lang="en-IN" sz="1400" b="1" dirty="0" smtClean="0"/>
                <a:t>Right combination</a:t>
              </a:r>
            </a:p>
            <a:p>
              <a:pPr algn="ctr">
                <a:spcAft>
                  <a:spcPts val="600"/>
                </a:spcAft>
              </a:pPr>
              <a:r>
                <a:rPr lang="en-IN" sz="1400" dirty="0" smtClean="0"/>
                <a:t>Deliver the desired results in skin care</a:t>
              </a:r>
              <a:endParaRPr lang="en-IN" sz="1400" dirty="0"/>
            </a:p>
          </p:txBody>
        </p:sp>
        <p:pic>
          <p:nvPicPr>
            <p:cNvPr id="40" name="Picture 39"/>
            <p:cNvPicPr>
              <a:picLocks noChangeAspect="1"/>
            </p:cNvPicPr>
            <p:nvPr/>
          </p:nvPicPr>
          <p:blipFill>
            <a:blip r:embed="rId6"/>
            <a:stretch>
              <a:fillRect/>
            </a:stretch>
          </p:blipFill>
          <p:spPr>
            <a:xfrm>
              <a:off x="3585039" y="5133424"/>
              <a:ext cx="587713" cy="562880"/>
            </a:xfrm>
            <a:prstGeom prst="rect">
              <a:avLst/>
            </a:prstGeom>
          </p:spPr>
        </p:pic>
      </p:grpSp>
      <p:sp>
        <p:nvSpPr>
          <p:cNvPr id="51" name="Right Arrow 50"/>
          <p:cNvSpPr/>
          <p:nvPr/>
        </p:nvSpPr>
        <p:spPr>
          <a:xfrm>
            <a:off x="4959653" y="3377929"/>
            <a:ext cx="1393075" cy="1002212"/>
          </a:xfrm>
          <a:prstGeom prst="rightArrow">
            <a:avLst/>
          </a:prstGeom>
          <a:solidFill>
            <a:srgbClr val="C16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Rectangle 51"/>
          <p:cNvSpPr/>
          <p:nvPr/>
        </p:nvSpPr>
        <p:spPr>
          <a:xfrm>
            <a:off x="6061439" y="4548456"/>
            <a:ext cx="2160000" cy="1031051"/>
          </a:xfrm>
          <a:prstGeom prst="rect">
            <a:avLst/>
          </a:prstGeom>
        </p:spPr>
        <p:txBody>
          <a:bodyPr wrap="square">
            <a:spAutoFit/>
          </a:bodyPr>
          <a:lstStyle/>
          <a:p>
            <a:pPr algn="ctr">
              <a:spcAft>
                <a:spcPts val="600"/>
              </a:spcAft>
            </a:pPr>
            <a:r>
              <a:rPr lang="en-IN" sz="1400" b="1" dirty="0" smtClean="0"/>
              <a:t>Clear messaging</a:t>
            </a:r>
          </a:p>
          <a:p>
            <a:pPr algn="ctr">
              <a:spcAft>
                <a:spcPts val="600"/>
              </a:spcAft>
            </a:pPr>
            <a:r>
              <a:rPr lang="en-IN" sz="1400" dirty="0" smtClean="0"/>
              <a:t>Honest, clear, effective communication about the product</a:t>
            </a:r>
            <a:endParaRPr lang="en-IN" sz="1400" dirty="0"/>
          </a:p>
        </p:txBody>
      </p:sp>
      <p:grpSp>
        <p:nvGrpSpPr>
          <p:cNvPr id="57" name="Group 56"/>
          <p:cNvGrpSpPr/>
          <p:nvPr/>
        </p:nvGrpSpPr>
        <p:grpSpPr>
          <a:xfrm>
            <a:off x="6619000" y="3334779"/>
            <a:ext cx="1044877" cy="1044877"/>
            <a:chOff x="6725133" y="3422637"/>
            <a:chExt cx="1044877" cy="1044877"/>
          </a:xfrm>
        </p:grpSpPr>
        <p:sp>
          <p:nvSpPr>
            <p:cNvPr id="54" name="Oval 53"/>
            <p:cNvSpPr/>
            <p:nvPr/>
          </p:nvSpPr>
          <p:spPr>
            <a:xfrm>
              <a:off x="6725133" y="3422637"/>
              <a:ext cx="1044877" cy="1044877"/>
            </a:xfrm>
            <a:prstGeom prst="ellipse">
              <a:avLst/>
            </a:prstGeom>
            <a:solidFill>
              <a:schemeClr val="bg1"/>
            </a:solidFill>
            <a:ln>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6" name="Picture 55"/>
            <p:cNvPicPr>
              <a:picLocks noChangeAspect="1"/>
            </p:cNvPicPr>
            <p:nvPr/>
          </p:nvPicPr>
          <p:blipFill>
            <a:blip r:embed="rId7"/>
            <a:stretch>
              <a:fillRect/>
            </a:stretch>
          </p:blipFill>
          <p:spPr>
            <a:xfrm>
              <a:off x="7038976" y="3737583"/>
              <a:ext cx="458925" cy="451810"/>
            </a:xfrm>
            <a:prstGeom prst="rect">
              <a:avLst/>
            </a:prstGeom>
          </p:spPr>
        </p:pic>
      </p:grpSp>
      <p:cxnSp>
        <p:nvCxnSpPr>
          <p:cNvPr id="59" name="Elbow Connector 58"/>
          <p:cNvCxnSpPr>
            <a:stCxn id="54" idx="6"/>
          </p:cNvCxnSpPr>
          <p:nvPr/>
        </p:nvCxnSpPr>
        <p:spPr>
          <a:xfrm flipV="1">
            <a:off x="7663877" y="2683959"/>
            <a:ext cx="1918406" cy="117325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8623080" y="1586294"/>
            <a:ext cx="3158761" cy="523220"/>
          </a:xfrm>
          <a:prstGeom prst="rect">
            <a:avLst/>
          </a:prstGeom>
        </p:spPr>
        <p:txBody>
          <a:bodyPr wrap="square">
            <a:spAutoFit/>
          </a:bodyPr>
          <a:lstStyle/>
          <a:p>
            <a:pPr algn="ctr">
              <a:spcAft>
                <a:spcPts val="600"/>
              </a:spcAft>
            </a:pPr>
            <a:r>
              <a:rPr lang="en-IN" sz="1400" b="1" dirty="0" smtClean="0">
                <a:solidFill>
                  <a:schemeClr val="accent1">
                    <a:lumMod val="50000"/>
                  </a:schemeClr>
                </a:solidFill>
              </a:rPr>
              <a:t>Personalized and educational messaging at a large scale</a:t>
            </a:r>
          </a:p>
        </p:txBody>
      </p:sp>
      <p:sp>
        <p:nvSpPr>
          <p:cNvPr id="61" name="Rectangle 60"/>
          <p:cNvSpPr/>
          <p:nvPr/>
        </p:nvSpPr>
        <p:spPr>
          <a:xfrm>
            <a:off x="9601200" y="3032759"/>
            <a:ext cx="1244600" cy="276999"/>
          </a:xfrm>
          <a:prstGeom prst="rect">
            <a:avLst/>
          </a:prstGeom>
        </p:spPr>
        <p:txBody>
          <a:bodyPr wrap="square">
            <a:spAutoFit/>
          </a:bodyPr>
          <a:lstStyle/>
          <a:p>
            <a:pPr algn="ctr">
              <a:spcAft>
                <a:spcPts val="600"/>
              </a:spcAft>
            </a:pPr>
            <a:r>
              <a:rPr lang="en-IN" sz="1200" b="1" dirty="0" smtClean="0"/>
              <a:t>WhatsApp</a:t>
            </a:r>
          </a:p>
        </p:txBody>
      </p:sp>
      <p:sp>
        <p:nvSpPr>
          <p:cNvPr id="62" name="Rectangle 61"/>
          <p:cNvSpPr/>
          <p:nvPr/>
        </p:nvSpPr>
        <p:spPr>
          <a:xfrm>
            <a:off x="8984094" y="4194188"/>
            <a:ext cx="2561107" cy="276999"/>
          </a:xfrm>
          <a:prstGeom prst="rect">
            <a:avLst/>
          </a:prstGeom>
        </p:spPr>
        <p:txBody>
          <a:bodyPr wrap="square">
            <a:spAutoFit/>
          </a:bodyPr>
          <a:lstStyle/>
          <a:p>
            <a:pPr algn="ctr">
              <a:spcAft>
                <a:spcPts val="600"/>
              </a:spcAft>
            </a:pPr>
            <a:r>
              <a:rPr lang="en-IN" sz="1200" b="1" dirty="0" smtClean="0"/>
              <a:t>Instagram</a:t>
            </a:r>
          </a:p>
        </p:txBody>
      </p:sp>
      <p:sp>
        <p:nvSpPr>
          <p:cNvPr id="63" name="Rectangle 62"/>
          <p:cNvSpPr/>
          <p:nvPr/>
        </p:nvSpPr>
        <p:spPr>
          <a:xfrm>
            <a:off x="9276326" y="5401048"/>
            <a:ext cx="1861706" cy="461665"/>
          </a:xfrm>
          <a:prstGeom prst="rect">
            <a:avLst/>
          </a:prstGeom>
        </p:spPr>
        <p:txBody>
          <a:bodyPr wrap="square">
            <a:spAutoFit/>
          </a:bodyPr>
          <a:lstStyle/>
          <a:p>
            <a:pPr algn="ctr">
              <a:spcAft>
                <a:spcPts val="600"/>
              </a:spcAft>
            </a:pPr>
            <a:r>
              <a:rPr lang="en-IN" sz="1200" b="1" dirty="0" smtClean="0"/>
              <a:t>Consumer Forums (e.g. Quora)</a:t>
            </a:r>
          </a:p>
        </p:txBody>
      </p:sp>
      <p:pic>
        <p:nvPicPr>
          <p:cNvPr id="68" name="Picture 67"/>
          <p:cNvPicPr>
            <a:picLocks noChangeAspect="1"/>
          </p:cNvPicPr>
          <p:nvPr/>
        </p:nvPicPr>
        <p:blipFill>
          <a:blip r:embed="rId8"/>
          <a:stretch>
            <a:fillRect/>
          </a:stretch>
        </p:blipFill>
        <p:spPr>
          <a:xfrm>
            <a:off x="9946983" y="3531621"/>
            <a:ext cx="649867" cy="649867"/>
          </a:xfrm>
          <a:prstGeom prst="rect">
            <a:avLst/>
          </a:prstGeom>
        </p:spPr>
      </p:pic>
      <p:pic>
        <p:nvPicPr>
          <p:cNvPr id="70" name="Picture 69"/>
          <p:cNvPicPr>
            <a:picLocks noChangeAspect="1"/>
          </p:cNvPicPr>
          <p:nvPr/>
        </p:nvPicPr>
        <p:blipFill>
          <a:blip r:embed="rId9"/>
          <a:stretch>
            <a:fillRect/>
          </a:stretch>
        </p:blipFill>
        <p:spPr>
          <a:xfrm>
            <a:off x="9925138" y="2317661"/>
            <a:ext cx="666662" cy="666662"/>
          </a:xfrm>
          <a:prstGeom prst="rect">
            <a:avLst/>
          </a:prstGeom>
        </p:spPr>
      </p:pic>
      <p:pic>
        <p:nvPicPr>
          <p:cNvPr id="71" name="Picture 70"/>
          <p:cNvPicPr>
            <a:picLocks noChangeAspect="1"/>
          </p:cNvPicPr>
          <p:nvPr/>
        </p:nvPicPr>
        <p:blipFill>
          <a:blip r:embed="rId10"/>
          <a:stretch>
            <a:fillRect/>
          </a:stretch>
        </p:blipFill>
        <p:spPr>
          <a:xfrm>
            <a:off x="9947825" y="4721262"/>
            <a:ext cx="656675" cy="689785"/>
          </a:xfrm>
          <a:prstGeom prst="rect">
            <a:avLst/>
          </a:prstGeom>
        </p:spPr>
      </p:pic>
      <p:cxnSp>
        <p:nvCxnSpPr>
          <p:cNvPr id="72" name="Elbow Connector 71"/>
          <p:cNvCxnSpPr>
            <a:stCxn id="54" idx="6"/>
          </p:cNvCxnSpPr>
          <p:nvPr/>
        </p:nvCxnSpPr>
        <p:spPr>
          <a:xfrm>
            <a:off x="7663877" y="3857218"/>
            <a:ext cx="1937323" cy="11424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7663877" y="3857218"/>
            <a:ext cx="195002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1" name="Picture 40" descr="Glamorous-Glerm-Logo-scaled-e1766041578280-1024x364.png"/>
          <p:cNvPicPr>
            <a:picLocks noChangeAspect="1"/>
          </p:cNvPicPr>
          <p:nvPr/>
        </p:nvPicPr>
        <p:blipFill>
          <a:blip r:embed="rId11"/>
          <a:stretch>
            <a:fillRect/>
          </a:stretch>
        </p:blipFill>
        <p:spPr>
          <a:xfrm>
            <a:off x="9165290" y="6067092"/>
            <a:ext cx="2062157" cy="733033"/>
          </a:xfrm>
          <a:prstGeom prst="rect">
            <a:avLst/>
          </a:prstGeom>
        </p:spPr>
      </p:pic>
    </p:spTree>
    <p:extLst>
      <p:ext uri="{BB962C8B-B14F-4D97-AF65-F5344CB8AC3E}">
        <p14:creationId xmlns:p14="http://schemas.microsoft.com/office/powerpoint/2010/main" xmlns="" val="1110672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2BCEF9-E657-9E6F-E387-46BFF3514B56}"/>
              </a:ext>
            </a:extLst>
          </p:cNvPr>
          <p:cNvSpPr>
            <a:spLocks noGrp="1"/>
          </p:cNvSpPr>
          <p:nvPr>
            <p:ph type="title"/>
          </p:nvPr>
        </p:nvSpPr>
        <p:spPr>
          <a:xfrm>
            <a:off x="561371" y="439085"/>
            <a:ext cx="5962964" cy="658371"/>
          </a:xfrm>
        </p:spPr>
        <p:txBody>
          <a:bodyPr/>
          <a:lstStyle/>
          <a:p>
            <a:r>
              <a:rPr lang="en-IN" sz="3600" dirty="0" smtClean="0"/>
              <a:t>SOLUTION Example</a:t>
            </a:r>
            <a:endParaRPr lang="en-IN" sz="3600" dirty="0"/>
          </a:p>
        </p:txBody>
      </p:sp>
      <p:sp>
        <p:nvSpPr>
          <p:cNvPr id="6" name="Slide Number Placeholder 5">
            <a:extLst>
              <a:ext uri="{FF2B5EF4-FFF2-40B4-BE49-F238E27FC236}">
                <a16:creationId xmlns:a16="http://schemas.microsoft.com/office/drawing/2014/main" xmlns="" id="{37404D2F-BC20-C4F2-A004-C47DCD8EAE20}"/>
              </a:ext>
            </a:extLst>
          </p:cNvPr>
          <p:cNvSpPr>
            <a:spLocks noGrp="1"/>
          </p:cNvSpPr>
          <p:nvPr>
            <p:ph type="sldNum" sz="quarter" idx="23"/>
          </p:nvPr>
        </p:nvSpPr>
        <p:spPr/>
        <p:txBody>
          <a:bodyPr/>
          <a:lstStyle/>
          <a:p>
            <a:fld id="{295C7AAE-A677-454A-8BDB-62A0650ACE98}" type="slidenum">
              <a:rPr lang="en-US" smtClean="0"/>
              <a:pPr/>
              <a:t>5</a:t>
            </a:fld>
            <a:endParaRPr lang="en-US" dirty="0"/>
          </a:p>
        </p:txBody>
      </p:sp>
      <p:sp>
        <p:nvSpPr>
          <p:cNvPr id="8" name="Rectangle 7"/>
          <p:cNvSpPr/>
          <p:nvPr/>
        </p:nvSpPr>
        <p:spPr>
          <a:xfrm>
            <a:off x="561371" y="6291634"/>
            <a:ext cx="2836033" cy="261610"/>
          </a:xfrm>
          <a:prstGeom prst="rect">
            <a:avLst/>
          </a:prstGeom>
        </p:spPr>
        <p:txBody>
          <a:bodyPr wrap="none">
            <a:spAutoFit/>
          </a:bodyPr>
          <a:lstStyle/>
          <a:p>
            <a:r>
              <a:rPr lang="en-IN" sz="1100" dirty="0" smtClean="0"/>
              <a:t>Source: Media articles and market reports.</a:t>
            </a:r>
            <a:endParaRPr lang="en-IN" sz="1100" dirty="0"/>
          </a:p>
        </p:txBody>
      </p:sp>
      <p:grpSp>
        <p:nvGrpSpPr>
          <p:cNvPr id="15" name="Group 14"/>
          <p:cNvGrpSpPr/>
          <p:nvPr/>
        </p:nvGrpSpPr>
        <p:grpSpPr>
          <a:xfrm>
            <a:off x="567874" y="2042464"/>
            <a:ext cx="5134426" cy="3841274"/>
            <a:chOff x="7620000" y="2074861"/>
            <a:chExt cx="4454235" cy="3332395"/>
          </a:xfrm>
        </p:grpSpPr>
        <p:pic>
          <p:nvPicPr>
            <p:cNvPr id="4" name="Picture 3"/>
            <p:cNvPicPr>
              <a:picLocks noChangeAspect="1"/>
            </p:cNvPicPr>
            <p:nvPr/>
          </p:nvPicPr>
          <p:blipFill>
            <a:blip r:embed="rId3"/>
            <a:stretch>
              <a:fillRect/>
            </a:stretch>
          </p:blipFill>
          <p:spPr>
            <a:xfrm>
              <a:off x="7620000" y="2074861"/>
              <a:ext cx="4040188" cy="3026241"/>
            </a:xfrm>
            <a:prstGeom prst="rect">
              <a:avLst/>
            </a:prstGeom>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a:stretch>
              <a:fillRect/>
            </a:stretch>
          </p:blipFill>
          <p:spPr>
            <a:xfrm>
              <a:off x="9569160" y="3587981"/>
              <a:ext cx="2505075" cy="1819275"/>
            </a:xfrm>
            <a:prstGeom prst="rect">
              <a:avLst/>
            </a:prstGeom>
            <a:effectLst>
              <a:outerShdw blurRad="50800" dist="38100" dir="2700000" algn="tl" rotWithShape="0">
                <a:prstClr val="black">
                  <a:alpha val="40000"/>
                </a:prstClr>
              </a:outerShdw>
            </a:effectLst>
          </p:spPr>
        </p:pic>
      </p:grpSp>
      <p:sp>
        <p:nvSpPr>
          <p:cNvPr id="12" name="Rectangle 11"/>
          <p:cNvSpPr/>
          <p:nvPr/>
        </p:nvSpPr>
        <p:spPr>
          <a:xfrm>
            <a:off x="497871" y="1241038"/>
            <a:ext cx="4224233" cy="338554"/>
          </a:xfrm>
          <a:prstGeom prst="rect">
            <a:avLst/>
          </a:prstGeom>
        </p:spPr>
        <p:txBody>
          <a:bodyPr wrap="none">
            <a:spAutoFit/>
          </a:bodyPr>
          <a:lstStyle/>
          <a:p>
            <a:r>
              <a:rPr lang="en-IN" sz="1600" b="1" dirty="0" smtClean="0"/>
              <a:t>Sapucainha:</a:t>
            </a:r>
            <a:r>
              <a:rPr lang="en-IN" sz="1600" dirty="0" smtClean="0"/>
              <a:t> Extracted </a:t>
            </a:r>
            <a:r>
              <a:rPr lang="en-IN" sz="1600" dirty="0"/>
              <a:t>from a tree in </a:t>
            </a:r>
            <a:r>
              <a:rPr lang="en-IN" sz="1600" dirty="0" smtClean="0"/>
              <a:t>Brazil</a:t>
            </a:r>
            <a:r>
              <a:rPr lang="en-IN" sz="1600" dirty="0"/>
              <a:t> </a:t>
            </a:r>
          </a:p>
        </p:txBody>
      </p:sp>
      <p:sp>
        <p:nvSpPr>
          <p:cNvPr id="16" name="Rectangle 15"/>
          <p:cNvSpPr/>
          <p:nvPr/>
        </p:nvSpPr>
        <p:spPr>
          <a:xfrm>
            <a:off x="7235535" y="2390546"/>
            <a:ext cx="3294205" cy="2369880"/>
          </a:xfrm>
          <a:prstGeom prst="rect">
            <a:avLst/>
          </a:prstGeom>
        </p:spPr>
        <p:txBody>
          <a:bodyPr wrap="square">
            <a:spAutoFit/>
          </a:bodyPr>
          <a:lstStyle/>
          <a:p>
            <a:pPr marL="285750" indent="-285750">
              <a:spcBef>
                <a:spcPts val="1200"/>
              </a:spcBef>
              <a:buFont typeface="Wingdings" panose="05000000000000000000" pitchFamily="2" charset="2"/>
              <a:buChar char="ü"/>
            </a:pPr>
            <a:r>
              <a:rPr lang="en-IN" sz="1600" dirty="0" smtClean="0">
                <a:solidFill>
                  <a:srgbClr val="202124"/>
                </a:solidFill>
                <a:latin typeface="arial" panose="020B0604020202020204" pitchFamily="34" charset="0"/>
              </a:rPr>
              <a:t>High </a:t>
            </a:r>
            <a:r>
              <a:rPr lang="en-IN" sz="1600" dirty="0">
                <a:solidFill>
                  <a:srgbClr val="202124"/>
                </a:solidFill>
                <a:latin typeface="arial" panose="020B0604020202020204" pitchFamily="34" charset="0"/>
              </a:rPr>
              <a:t>in essential fatty </a:t>
            </a:r>
            <a:r>
              <a:rPr lang="en-IN" sz="1600" dirty="0" smtClean="0">
                <a:solidFill>
                  <a:srgbClr val="202124"/>
                </a:solidFill>
                <a:latin typeface="arial" panose="020B0604020202020204" pitchFamily="34" charset="0"/>
              </a:rPr>
              <a:t>acids </a:t>
            </a:r>
          </a:p>
          <a:p>
            <a:pPr marL="285750" indent="-285750">
              <a:spcBef>
                <a:spcPts val="1200"/>
              </a:spcBef>
              <a:buFont typeface="Wingdings" panose="05000000000000000000" pitchFamily="2" charset="2"/>
              <a:buChar char="ü"/>
            </a:pPr>
            <a:r>
              <a:rPr lang="en-IN" sz="1600" dirty="0" smtClean="0">
                <a:solidFill>
                  <a:srgbClr val="202124"/>
                </a:solidFill>
                <a:latin typeface="arial" panose="020B0604020202020204" pitchFamily="34" charset="0"/>
              </a:rPr>
              <a:t>Prevents </a:t>
            </a:r>
            <a:r>
              <a:rPr lang="en-IN" sz="1600" dirty="0">
                <a:solidFill>
                  <a:srgbClr val="202124"/>
                </a:solidFill>
                <a:latin typeface="arial" panose="020B0604020202020204" pitchFamily="34" charset="0"/>
              </a:rPr>
              <a:t>skin damage from 99.6% of the negative effects of pollution </a:t>
            </a:r>
            <a:endParaRPr lang="en-IN" sz="1600" dirty="0" smtClean="0">
              <a:solidFill>
                <a:srgbClr val="202124"/>
              </a:solidFill>
              <a:latin typeface="arial" panose="020B0604020202020204" pitchFamily="34" charset="0"/>
            </a:endParaRPr>
          </a:p>
          <a:p>
            <a:pPr marL="285750" indent="-285750">
              <a:spcBef>
                <a:spcPts val="1200"/>
              </a:spcBef>
              <a:buFont typeface="Wingdings" panose="05000000000000000000" pitchFamily="2" charset="2"/>
              <a:buChar char="ü"/>
            </a:pPr>
            <a:r>
              <a:rPr lang="en-IN" sz="1600" dirty="0" smtClean="0">
                <a:solidFill>
                  <a:srgbClr val="202124"/>
                </a:solidFill>
                <a:latin typeface="arial" panose="020B0604020202020204" pitchFamily="34" charset="0"/>
              </a:rPr>
              <a:t>Protects </a:t>
            </a:r>
            <a:r>
              <a:rPr lang="en-IN" sz="1600" dirty="0">
                <a:solidFill>
                  <a:srgbClr val="202124"/>
                </a:solidFill>
                <a:latin typeface="arial" panose="020B0604020202020204" pitchFamily="34" charset="0"/>
              </a:rPr>
              <a:t>against signs of premature aging, including wrinkles, sagging, and dark spots</a:t>
            </a:r>
            <a:endParaRPr lang="en-IN" sz="1600" dirty="0"/>
          </a:p>
        </p:txBody>
      </p:sp>
      <p:sp>
        <p:nvSpPr>
          <p:cNvPr id="24" name="Rectangle 23">
            <a:extLst>
              <a:ext uri="{FF2B5EF4-FFF2-40B4-BE49-F238E27FC236}">
                <a16:creationId xmlns:a16="http://schemas.microsoft.com/office/drawing/2014/main" xmlns="" id="{AB1EBB51-64DE-43E6-B31B-DF55CFE2A2CE}"/>
              </a:ext>
            </a:extLst>
          </p:cNvPr>
          <p:cNvSpPr/>
          <p:nvPr/>
        </p:nvSpPr>
        <p:spPr>
          <a:xfrm>
            <a:off x="6226756" y="0"/>
            <a:ext cx="593497" cy="6883744"/>
          </a:xfrm>
          <a:prstGeom prst="rect">
            <a:avLst/>
          </a:prstGeom>
          <a:solidFill>
            <a:srgbClr val="F7A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6" name="Rectangle 25"/>
          <p:cNvSpPr/>
          <p:nvPr/>
        </p:nvSpPr>
        <p:spPr>
          <a:xfrm>
            <a:off x="7139971" y="1241038"/>
            <a:ext cx="2989921" cy="338554"/>
          </a:xfrm>
          <a:prstGeom prst="rect">
            <a:avLst/>
          </a:prstGeom>
        </p:spPr>
        <p:txBody>
          <a:bodyPr wrap="none">
            <a:spAutoFit/>
          </a:bodyPr>
          <a:lstStyle/>
          <a:p>
            <a:r>
              <a:rPr lang="en-IN" sz="1600" b="1" dirty="0" smtClean="0"/>
              <a:t>Skin benefits of Sapucainha:</a:t>
            </a:r>
            <a:endParaRPr lang="en-IN" sz="1600" dirty="0"/>
          </a:p>
        </p:txBody>
      </p:sp>
      <p:pic>
        <p:nvPicPr>
          <p:cNvPr id="13" name="Picture 12" descr="Glamorous-Glerm-Logo-scaled-e1766041578280-1024x364.png"/>
          <p:cNvPicPr>
            <a:picLocks noChangeAspect="1"/>
          </p:cNvPicPr>
          <p:nvPr/>
        </p:nvPicPr>
        <p:blipFill>
          <a:blip r:embed="rId5"/>
          <a:stretch>
            <a:fillRect/>
          </a:stretch>
        </p:blipFill>
        <p:spPr>
          <a:xfrm>
            <a:off x="9176889" y="6090242"/>
            <a:ext cx="2062157" cy="733033"/>
          </a:xfrm>
          <a:prstGeom prst="rect">
            <a:avLst/>
          </a:prstGeom>
        </p:spPr>
      </p:pic>
    </p:spTree>
    <p:extLst>
      <p:ext uri="{BB962C8B-B14F-4D97-AF65-F5344CB8AC3E}">
        <p14:creationId xmlns:p14="http://schemas.microsoft.com/office/powerpoint/2010/main" xmlns="" val="37305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3825" y="1144602"/>
            <a:ext cx="3993776" cy="369332"/>
          </a:xfrm>
          <a:prstGeom prst="rect">
            <a:avLst/>
          </a:prstGeom>
          <a:noFill/>
        </p:spPr>
        <p:txBody>
          <a:bodyPr wrap="square" rtlCol="0">
            <a:spAutoFit/>
          </a:bodyPr>
          <a:lstStyle/>
          <a:p>
            <a:endParaRPr lang="en-US" dirty="0"/>
          </a:p>
        </p:txBody>
      </p:sp>
      <p:sp>
        <p:nvSpPr>
          <p:cNvPr id="13" name="Rectangle 12">
            <a:extLst>
              <a:ext uri="{FF2B5EF4-FFF2-40B4-BE49-F238E27FC236}">
                <a16:creationId xmlns:a16="http://schemas.microsoft.com/office/drawing/2014/main" xmlns="" id="{58F34C22-AAB9-4FDA-A22B-A0876FAA8AFF}"/>
              </a:ext>
            </a:extLst>
          </p:cNvPr>
          <p:cNvSpPr/>
          <p:nvPr/>
        </p:nvSpPr>
        <p:spPr>
          <a:xfrm>
            <a:off x="532178" y="347641"/>
            <a:ext cx="5095624" cy="1089529"/>
          </a:xfrm>
          <a:prstGeom prst="rect">
            <a:avLst/>
          </a:prstGeom>
        </p:spPr>
        <p:txBody>
          <a:bodyPr vert="horz" lIns="0" tIns="0" rIns="0" bIns="0" rtlCol="0" anchor="t">
            <a:noAutofit/>
          </a:bodyPr>
          <a:lstStyle/>
          <a:p>
            <a:pPr>
              <a:lnSpc>
                <a:spcPct val="90000"/>
              </a:lnSpc>
              <a:spcBef>
                <a:spcPct val="0"/>
              </a:spcBef>
            </a:pPr>
            <a:r>
              <a:rPr lang="en-US" sz="3600" spc="500" dirty="0" smtClean="0">
                <a:solidFill>
                  <a:schemeClr val="accent4"/>
                </a:solidFill>
                <a:latin typeface="+mj-lt"/>
                <a:ea typeface="+mj-ea"/>
                <a:cs typeface="+mj-cs"/>
              </a:rPr>
              <a:t>LaunchES for Year 1</a:t>
            </a:r>
            <a:endParaRPr lang="en-US" sz="3600" spc="500" dirty="0">
              <a:solidFill>
                <a:schemeClr val="accent4"/>
              </a:solidFill>
              <a:latin typeface="+mj-lt"/>
              <a:ea typeface="+mj-ea"/>
              <a:cs typeface="+mj-cs"/>
            </a:endParaRPr>
          </a:p>
        </p:txBody>
      </p:sp>
      <p:sp>
        <p:nvSpPr>
          <p:cNvPr id="14" name="TextBox 13"/>
          <p:cNvSpPr txBox="1"/>
          <p:nvPr/>
        </p:nvSpPr>
        <p:spPr>
          <a:xfrm>
            <a:off x="616354" y="1634068"/>
            <a:ext cx="3688717" cy="2308324"/>
          </a:xfrm>
          <a:prstGeom prst="rect">
            <a:avLst/>
          </a:prstGeom>
          <a:noFill/>
        </p:spPr>
        <p:txBody>
          <a:bodyPr wrap="square" rtlCol="0">
            <a:spAutoFit/>
          </a:bodyPr>
          <a:lstStyle/>
          <a:p>
            <a:endParaRPr lang="en-US" dirty="0"/>
          </a:p>
          <a:p>
            <a:r>
              <a:rPr lang="en-US" b="1" dirty="0"/>
              <a:t>Facewash</a:t>
            </a:r>
          </a:p>
          <a:p>
            <a:pPr marL="285750" indent="-285750">
              <a:buFont typeface="Arial" panose="020B0604020202020204" pitchFamily="34" charset="0"/>
              <a:buChar char="•"/>
            </a:pPr>
            <a:r>
              <a:rPr lang="en-US" dirty="0"/>
              <a:t>Vitamin C Facewash</a:t>
            </a:r>
          </a:p>
          <a:p>
            <a:pPr marL="285750" indent="-285750">
              <a:buFont typeface="Arial" panose="020B0604020202020204" pitchFamily="34" charset="0"/>
              <a:buChar char="•"/>
            </a:pPr>
            <a:endParaRPr lang="en-US" dirty="0"/>
          </a:p>
          <a:p>
            <a:r>
              <a:rPr lang="en-US" b="1" dirty="0"/>
              <a:t>Sunscreen Lotion</a:t>
            </a:r>
          </a:p>
          <a:p>
            <a:pPr marL="285750" indent="-285750">
              <a:buFont typeface="Arial" panose="020B0604020202020204" pitchFamily="34" charset="0"/>
              <a:buChar char="•"/>
            </a:pPr>
            <a:r>
              <a:rPr lang="en-US" dirty="0"/>
              <a:t>Mineral Sunscreen SPF 50+ PA++++</a:t>
            </a:r>
          </a:p>
          <a:p>
            <a:endParaRPr lang="en-US" dirty="0"/>
          </a:p>
        </p:txBody>
      </p:sp>
      <p:sp>
        <p:nvSpPr>
          <p:cNvPr id="10" name="TextBox 9"/>
          <p:cNvSpPr txBox="1"/>
          <p:nvPr/>
        </p:nvSpPr>
        <p:spPr>
          <a:xfrm>
            <a:off x="8095129" y="2788230"/>
            <a:ext cx="3630706" cy="2862322"/>
          </a:xfrm>
          <a:prstGeom prst="rect">
            <a:avLst/>
          </a:prstGeom>
          <a:noFill/>
        </p:spPr>
        <p:txBody>
          <a:bodyPr wrap="square" rtlCol="0">
            <a:spAutoFit/>
          </a:bodyPr>
          <a:lstStyle/>
          <a:p>
            <a:r>
              <a:rPr lang="en-US" b="1" dirty="0"/>
              <a:t>Advance Skin Cream</a:t>
            </a:r>
          </a:p>
          <a:p>
            <a:pPr marL="285750" indent="-285750">
              <a:buFont typeface="Arial" panose="020B0604020202020204" pitchFamily="34" charset="0"/>
              <a:buChar char="•"/>
            </a:pPr>
            <a:r>
              <a:rPr lang="en-US" dirty="0"/>
              <a:t>Day Cream</a:t>
            </a:r>
          </a:p>
          <a:p>
            <a:pPr marL="285750" indent="-285750">
              <a:buFont typeface="Arial" panose="020B0604020202020204" pitchFamily="34" charset="0"/>
              <a:buChar char="•"/>
            </a:pPr>
            <a:r>
              <a:rPr lang="en-US" dirty="0"/>
              <a:t>Anti Wrinkle Cream</a:t>
            </a:r>
          </a:p>
          <a:p>
            <a:endParaRPr lang="en-US" dirty="0"/>
          </a:p>
          <a:p>
            <a:r>
              <a:rPr lang="en-US" b="1" dirty="0"/>
              <a:t>Skin Brightening Cream</a:t>
            </a:r>
          </a:p>
          <a:p>
            <a:pPr marL="285750" indent="-285750">
              <a:buFont typeface="Arial" panose="020B0604020202020204" pitchFamily="34" charset="0"/>
              <a:buChar char="•"/>
            </a:pPr>
            <a:r>
              <a:rPr lang="en-US" dirty="0"/>
              <a:t>White Expert Brightening Serum Cream (for face)</a:t>
            </a:r>
          </a:p>
          <a:p>
            <a:endParaRPr lang="en-US" dirty="0"/>
          </a:p>
          <a:p>
            <a:r>
              <a:rPr lang="en-US" sz="1600" i="1" dirty="0"/>
              <a:t>*Initially we will launch with </a:t>
            </a:r>
            <a:r>
              <a:rPr lang="en-US" sz="1600" i="1" dirty="0" smtClean="0"/>
              <a:t>two products </a:t>
            </a:r>
            <a:r>
              <a:rPr lang="en-US" sz="1600" i="1" dirty="0"/>
              <a:t>in the Brazilian market</a:t>
            </a:r>
            <a:r>
              <a:rPr lang="en-US" sz="1600" dirty="0"/>
              <a:t>.</a:t>
            </a:r>
          </a:p>
        </p:txBody>
      </p:sp>
      <p:pic>
        <p:nvPicPr>
          <p:cNvPr id="9" name="Picture 8">
            <a:extLst>
              <a:ext uri="{FF2B5EF4-FFF2-40B4-BE49-F238E27FC236}">
                <a16:creationId xmlns:a16="http://schemas.microsoft.com/office/drawing/2014/main" xmlns="" id="{D7357EDB-7D17-ABB2-AB02-387733E39BAF}"/>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l="925" t="-587" r="6186" b="587"/>
          <a:stretch/>
        </p:blipFill>
        <p:spPr>
          <a:xfrm rot="5400000">
            <a:off x="3047459" y="2264220"/>
            <a:ext cx="6859917" cy="2331482"/>
          </a:xfrm>
          <a:prstGeom prst="rect">
            <a:avLst/>
          </a:prstGeom>
        </p:spPr>
      </p:pic>
      <p:pic>
        <p:nvPicPr>
          <p:cNvPr id="11" name="Picture 10" descr="Glamorous-Glerm-Logo-scaled-e1766041578280-1024x364.png"/>
          <p:cNvPicPr>
            <a:picLocks noChangeAspect="1"/>
          </p:cNvPicPr>
          <p:nvPr/>
        </p:nvPicPr>
        <p:blipFill>
          <a:blip r:embed="rId4"/>
          <a:stretch>
            <a:fillRect/>
          </a:stretch>
        </p:blipFill>
        <p:spPr>
          <a:xfrm>
            <a:off x="9396806" y="6124967"/>
            <a:ext cx="2062157" cy="733033"/>
          </a:xfrm>
          <a:prstGeom prst="rect">
            <a:avLst/>
          </a:prstGeom>
        </p:spPr>
      </p:pic>
    </p:spTree>
    <p:extLst>
      <p:ext uri="{BB962C8B-B14F-4D97-AF65-F5344CB8AC3E}">
        <p14:creationId xmlns:p14="http://schemas.microsoft.com/office/powerpoint/2010/main" xmlns="" val="1846115892"/>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2BCEF9-E657-9E6F-E387-46BFF3514B56}"/>
              </a:ext>
            </a:extLst>
          </p:cNvPr>
          <p:cNvSpPr>
            <a:spLocks noGrp="1"/>
          </p:cNvSpPr>
          <p:nvPr>
            <p:ph type="title"/>
          </p:nvPr>
        </p:nvSpPr>
        <p:spPr>
          <a:xfrm>
            <a:off x="561370" y="439085"/>
            <a:ext cx="9522430" cy="658371"/>
          </a:xfrm>
        </p:spPr>
        <p:txBody>
          <a:bodyPr/>
          <a:lstStyle/>
          <a:p>
            <a:r>
              <a:rPr lang="en-IN" sz="3600" dirty="0" smtClean="0"/>
              <a:t>GLOBAL Market potential </a:t>
            </a:r>
            <a:r>
              <a:rPr lang="en-IN" sz="3600" dirty="0" smtClean="0"/>
              <a:t>2026</a:t>
            </a:r>
            <a:endParaRPr lang="en-IN" sz="3600" dirty="0"/>
          </a:p>
        </p:txBody>
      </p:sp>
      <p:sp>
        <p:nvSpPr>
          <p:cNvPr id="6" name="Slide Number Placeholder 5">
            <a:extLst>
              <a:ext uri="{FF2B5EF4-FFF2-40B4-BE49-F238E27FC236}">
                <a16:creationId xmlns:a16="http://schemas.microsoft.com/office/drawing/2014/main" xmlns="" id="{37404D2F-BC20-C4F2-A004-C47DCD8EAE20}"/>
              </a:ext>
            </a:extLst>
          </p:cNvPr>
          <p:cNvSpPr>
            <a:spLocks noGrp="1"/>
          </p:cNvSpPr>
          <p:nvPr>
            <p:ph type="sldNum" sz="quarter" idx="23"/>
          </p:nvPr>
        </p:nvSpPr>
        <p:spPr/>
        <p:txBody>
          <a:bodyPr/>
          <a:lstStyle/>
          <a:p>
            <a:fld id="{295C7AAE-A677-454A-8BDB-62A0650ACE98}" type="slidenum">
              <a:rPr lang="en-US" smtClean="0"/>
              <a:pPr/>
              <a:t>7</a:t>
            </a:fld>
            <a:endParaRPr lang="en-US" dirty="0"/>
          </a:p>
        </p:txBody>
      </p:sp>
      <p:sp>
        <p:nvSpPr>
          <p:cNvPr id="5" name="Rectangle 4"/>
          <p:cNvSpPr/>
          <p:nvPr/>
        </p:nvSpPr>
        <p:spPr>
          <a:xfrm>
            <a:off x="444500" y="962590"/>
            <a:ext cx="9639300" cy="338554"/>
          </a:xfrm>
          <a:prstGeom prst="rect">
            <a:avLst/>
          </a:prstGeom>
        </p:spPr>
        <p:txBody>
          <a:bodyPr wrap="square">
            <a:spAutoFit/>
          </a:bodyPr>
          <a:lstStyle/>
          <a:p>
            <a:r>
              <a:rPr lang="en-US" sz="1600" b="1" dirty="0" smtClean="0"/>
              <a:t>Our opportunity size expands to the entire beauty &amp; personal care products market and beyond!</a:t>
            </a:r>
            <a:endParaRPr lang="en-IN" sz="1600" b="1" dirty="0"/>
          </a:p>
        </p:txBody>
      </p:sp>
      <p:sp>
        <p:nvSpPr>
          <p:cNvPr id="3" name="Oval 2"/>
          <p:cNvSpPr/>
          <p:nvPr/>
        </p:nvSpPr>
        <p:spPr>
          <a:xfrm>
            <a:off x="1402367" y="2344861"/>
            <a:ext cx="3867150" cy="386715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Oval 25"/>
          <p:cNvSpPr/>
          <p:nvPr/>
        </p:nvSpPr>
        <p:spPr>
          <a:xfrm>
            <a:off x="2515783" y="4562614"/>
            <a:ext cx="1653010" cy="16530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Rectangle 3"/>
          <p:cNvSpPr/>
          <p:nvPr/>
        </p:nvSpPr>
        <p:spPr>
          <a:xfrm>
            <a:off x="2537253" y="3067668"/>
            <a:ext cx="1459054" cy="338554"/>
          </a:xfrm>
          <a:prstGeom prst="rect">
            <a:avLst/>
          </a:prstGeom>
        </p:spPr>
        <p:txBody>
          <a:bodyPr wrap="none">
            <a:spAutoFit/>
          </a:bodyPr>
          <a:lstStyle/>
          <a:p>
            <a:r>
              <a:rPr lang="en-IN" sz="1600" b="1" dirty="0"/>
              <a:t>US$571.10bn</a:t>
            </a:r>
          </a:p>
        </p:txBody>
      </p:sp>
      <p:sp>
        <p:nvSpPr>
          <p:cNvPr id="29" name="Rectangle 28"/>
          <p:cNvSpPr/>
          <p:nvPr/>
        </p:nvSpPr>
        <p:spPr>
          <a:xfrm>
            <a:off x="3008448" y="2478096"/>
            <a:ext cx="613438" cy="338554"/>
          </a:xfrm>
          <a:prstGeom prst="rect">
            <a:avLst/>
          </a:prstGeom>
        </p:spPr>
        <p:txBody>
          <a:bodyPr wrap="none">
            <a:spAutoFit/>
          </a:bodyPr>
          <a:lstStyle/>
          <a:p>
            <a:r>
              <a:rPr lang="en-IN" sz="1600" b="1" dirty="0" smtClean="0">
                <a:solidFill>
                  <a:schemeClr val="accent1">
                    <a:lumMod val="75000"/>
                  </a:schemeClr>
                </a:solidFill>
              </a:rPr>
              <a:t>TAM</a:t>
            </a:r>
            <a:endParaRPr lang="en-IN" sz="1600" b="1" dirty="0">
              <a:solidFill>
                <a:schemeClr val="accent1">
                  <a:lumMod val="75000"/>
                </a:schemeClr>
              </a:solidFill>
            </a:endParaRPr>
          </a:p>
        </p:txBody>
      </p:sp>
      <p:sp>
        <p:nvSpPr>
          <p:cNvPr id="30" name="Rectangle 29"/>
          <p:cNvSpPr/>
          <p:nvPr/>
        </p:nvSpPr>
        <p:spPr>
          <a:xfrm>
            <a:off x="3008448" y="4789496"/>
            <a:ext cx="697627" cy="369332"/>
          </a:xfrm>
          <a:prstGeom prst="rect">
            <a:avLst/>
          </a:prstGeom>
        </p:spPr>
        <p:txBody>
          <a:bodyPr wrap="none">
            <a:spAutoFit/>
          </a:bodyPr>
          <a:lstStyle/>
          <a:p>
            <a:r>
              <a:rPr lang="en-IN" b="1" dirty="0" smtClean="0">
                <a:solidFill>
                  <a:schemeClr val="bg1"/>
                </a:solidFill>
              </a:rPr>
              <a:t>SAM</a:t>
            </a:r>
            <a:endParaRPr lang="en-IN" b="1" dirty="0">
              <a:solidFill>
                <a:schemeClr val="bg1"/>
              </a:solidFill>
            </a:endParaRPr>
          </a:p>
        </p:txBody>
      </p:sp>
      <p:sp>
        <p:nvSpPr>
          <p:cNvPr id="31" name="Rectangle 30"/>
          <p:cNvSpPr/>
          <p:nvPr/>
        </p:nvSpPr>
        <p:spPr>
          <a:xfrm>
            <a:off x="1598311" y="3444667"/>
            <a:ext cx="3517900" cy="307777"/>
          </a:xfrm>
          <a:prstGeom prst="rect">
            <a:avLst/>
          </a:prstGeom>
        </p:spPr>
        <p:txBody>
          <a:bodyPr wrap="square">
            <a:spAutoFit/>
          </a:bodyPr>
          <a:lstStyle/>
          <a:p>
            <a:pPr algn="ctr"/>
            <a:r>
              <a:rPr lang="en-US" sz="1400" dirty="0" smtClean="0">
                <a:solidFill>
                  <a:schemeClr val="accent1">
                    <a:lumMod val="75000"/>
                  </a:schemeClr>
                </a:solidFill>
              </a:rPr>
              <a:t>Beauty &amp; personal care market</a:t>
            </a:r>
            <a:endParaRPr lang="en-IN" sz="1400" dirty="0">
              <a:solidFill>
                <a:schemeClr val="accent1">
                  <a:lumMod val="75000"/>
                </a:schemeClr>
              </a:solidFill>
            </a:endParaRPr>
          </a:p>
        </p:txBody>
      </p:sp>
      <p:sp>
        <p:nvSpPr>
          <p:cNvPr id="32" name="Rectangle 31"/>
          <p:cNvSpPr/>
          <p:nvPr/>
        </p:nvSpPr>
        <p:spPr>
          <a:xfrm>
            <a:off x="2720380" y="5156910"/>
            <a:ext cx="1231427" cy="338554"/>
          </a:xfrm>
          <a:prstGeom prst="rect">
            <a:avLst/>
          </a:prstGeom>
        </p:spPr>
        <p:txBody>
          <a:bodyPr wrap="none">
            <a:spAutoFit/>
          </a:bodyPr>
          <a:lstStyle/>
          <a:p>
            <a:r>
              <a:rPr lang="en-IN" sz="1600" b="1" dirty="0" smtClean="0">
                <a:solidFill>
                  <a:schemeClr val="bg1"/>
                </a:solidFill>
              </a:rPr>
              <a:t>US$13.4bn</a:t>
            </a:r>
            <a:endParaRPr lang="en-IN" sz="1600" b="1" dirty="0">
              <a:solidFill>
                <a:schemeClr val="bg1"/>
              </a:solidFill>
            </a:endParaRPr>
          </a:p>
        </p:txBody>
      </p:sp>
      <p:sp>
        <p:nvSpPr>
          <p:cNvPr id="33" name="Rectangle 32"/>
          <p:cNvSpPr/>
          <p:nvPr/>
        </p:nvSpPr>
        <p:spPr>
          <a:xfrm>
            <a:off x="2541183" y="5520864"/>
            <a:ext cx="1602987" cy="430887"/>
          </a:xfrm>
          <a:prstGeom prst="rect">
            <a:avLst/>
          </a:prstGeom>
        </p:spPr>
        <p:txBody>
          <a:bodyPr wrap="square">
            <a:spAutoFit/>
          </a:bodyPr>
          <a:lstStyle/>
          <a:p>
            <a:pPr algn="ctr"/>
            <a:r>
              <a:rPr lang="en-US" sz="1100" b="1" dirty="0" smtClean="0">
                <a:solidFill>
                  <a:schemeClr val="bg1"/>
                </a:solidFill>
              </a:rPr>
              <a:t>Natural skincare products market</a:t>
            </a:r>
            <a:endParaRPr lang="en-IN" sz="1100" b="1" dirty="0">
              <a:solidFill>
                <a:schemeClr val="bg1"/>
              </a:solidFill>
            </a:endParaRPr>
          </a:p>
        </p:txBody>
      </p:sp>
      <p:sp>
        <p:nvSpPr>
          <p:cNvPr id="35" name="Oval 34"/>
          <p:cNvSpPr/>
          <p:nvPr/>
        </p:nvSpPr>
        <p:spPr>
          <a:xfrm>
            <a:off x="6056915" y="1443161"/>
            <a:ext cx="4756152" cy="475615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p:cNvSpPr/>
          <p:nvPr/>
        </p:nvSpPr>
        <p:spPr>
          <a:xfrm>
            <a:off x="8050912" y="3067668"/>
            <a:ext cx="768159" cy="400110"/>
          </a:xfrm>
          <a:prstGeom prst="rect">
            <a:avLst/>
          </a:prstGeom>
        </p:spPr>
        <p:txBody>
          <a:bodyPr wrap="none">
            <a:spAutoFit/>
          </a:bodyPr>
          <a:lstStyle/>
          <a:p>
            <a:r>
              <a:rPr lang="en-IN" sz="2000" b="1" dirty="0" smtClean="0">
                <a:solidFill>
                  <a:schemeClr val="accent1">
                    <a:lumMod val="75000"/>
                  </a:schemeClr>
                </a:solidFill>
              </a:rPr>
              <a:t>SOM</a:t>
            </a:r>
            <a:endParaRPr lang="en-IN" sz="2000" b="1" dirty="0">
              <a:solidFill>
                <a:schemeClr val="accent1">
                  <a:lumMod val="75000"/>
                </a:schemeClr>
              </a:solidFill>
            </a:endParaRPr>
          </a:p>
        </p:txBody>
      </p:sp>
      <p:cxnSp>
        <p:nvCxnSpPr>
          <p:cNvPr id="12" name="Straight Connector 11"/>
          <p:cNvCxnSpPr/>
          <p:nvPr/>
        </p:nvCxnSpPr>
        <p:spPr>
          <a:xfrm>
            <a:off x="3335942" y="2332161"/>
            <a:ext cx="7019925" cy="268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335942" y="4541961"/>
            <a:ext cx="7324725" cy="621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7259352" y="1607311"/>
            <a:ext cx="2351278" cy="646331"/>
          </a:xfrm>
          <a:prstGeom prst="rect">
            <a:avLst/>
          </a:prstGeom>
        </p:spPr>
        <p:txBody>
          <a:bodyPr wrap="square">
            <a:spAutoFit/>
          </a:bodyPr>
          <a:lstStyle/>
          <a:p>
            <a:pPr algn="ctr"/>
            <a:r>
              <a:rPr lang="en-US" sz="1200" dirty="0" smtClean="0"/>
              <a:t>Those not using skincare products today, unaware / disbeliever of its benefits.</a:t>
            </a:r>
            <a:endParaRPr lang="en-IN" sz="1200" dirty="0"/>
          </a:p>
        </p:txBody>
      </p:sp>
      <p:sp>
        <p:nvSpPr>
          <p:cNvPr id="53" name="Rectangle 52"/>
          <p:cNvSpPr/>
          <p:nvPr/>
        </p:nvSpPr>
        <p:spPr>
          <a:xfrm>
            <a:off x="7191533" y="3894447"/>
            <a:ext cx="2486916" cy="461665"/>
          </a:xfrm>
          <a:prstGeom prst="rect">
            <a:avLst/>
          </a:prstGeom>
        </p:spPr>
        <p:txBody>
          <a:bodyPr wrap="square">
            <a:spAutoFit/>
          </a:bodyPr>
          <a:lstStyle/>
          <a:p>
            <a:pPr algn="ctr"/>
            <a:r>
              <a:rPr lang="en-US" sz="1200" dirty="0" smtClean="0"/>
              <a:t>Those not satisfied with their skincare products today</a:t>
            </a:r>
            <a:endParaRPr lang="en-IN" sz="1200" dirty="0"/>
          </a:p>
        </p:txBody>
      </p:sp>
      <p:sp>
        <p:nvSpPr>
          <p:cNvPr id="55" name="Rectangle 54"/>
          <p:cNvSpPr/>
          <p:nvPr/>
        </p:nvSpPr>
        <p:spPr>
          <a:xfrm>
            <a:off x="7191533" y="5215247"/>
            <a:ext cx="2486916" cy="461665"/>
          </a:xfrm>
          <a:prstGeom prst="rect">
            <a:avLst/>
          </a:prstGeom>
        </p:spPr>
        <p:txBody>
          <a:bodyPr wrap="square">
            <a:spAutoFit/>
          </a:bodyPr>
          <a:lstStyle/>
          <a:p>
            <a:pPr algn="ctr"/>
            <a:r>
              <a:rPr lang="en-US" sz="1200" dirty="0" smtClean="0"/>
              <a:t>Those using natural skincare products today</a:t>
            </a:r>
            <a:endParaRPr lang="en-IN" sz="1200" dirty="0"/>
          </a:p>
        </p:txBody>
      </p:sp>
      <p:sp>
        <p:nvSpPr>
          <p:cNvPr id="58" name="Rectangle 57"/>
          <p:cNvSpPr/>
          <p:nvPr/>
        </p:nvSpPr>
        <p:spPr>
          <a:xfrm>
            <a:off x="7759165" y="3433428"/>
            <a:ext cx="1351652" cy="338554"/>
          </a:xfrm>
          <a:prstGeom prst="rect">
            <a:avLst/>
          </a:prstGeom>
        </p:spPr>
        <p:txBody>
          <a:bodyPr wrap="none">
            <a:spAutoFit/>
          </a:bodyPr>
          <a:lstStyle/>
          <a:p>
            <a:r>
              <a:rPr lang="en-IN" sz="1600" b="1" dirty="0" smtClean="0"/>
              <a:t>US$600+ </a:t>
            </a:r>
            <a:r>
              <a:rPr lang="en-IN" sz="1600" b="1" dirty="0" err="1" smtClean="0"/>
              <a:t>bn</a:t>
            </a:r>
            <a:endParaRPr lang="en-IN" sz="1600" b="1" dirty="0"/>
          </a:p>
        </p:txBody>
      </p:sp>
      <p:pic>
        <p:nvPicPr>
          <p:cNvPr id="23" name="Picture 22" descr="Glamorous-Glerm-Logo-scaled-e1766041578280-1024x364.png"/>
          <p:cNvPicPr>
            <a:picLocks noChangeAspect="1"/>
          </p:cNvPicPr>
          <p:nvPr/>
        </p:nvPicPr>
        <p:blipFill>
          <a:blip r:embed="rId3"/>
          <a:stretch>
            <a:fillRect/>
          </a:stretch>
        </p:blipFill>
        <p:spPr>
          <a:xfrm>
            <a:off x="9211572" y="6124967"/>
            <a:ext cx="2062157" cy="733033"/>
          </a:xfrm>
          <a:prstGeom prst="rect">
            <a:avLst/>
          </a:prstGeom>
        </p:spPr>
      </p:pic>
    </p:spTree>
    <p:extLst>
      <p:ext uri="{BB962C8B-B14F-4D97-AF65-F5344CB8AC3E}">
        <p14:creationId xmlns:p14="http://schemas.microsoft.com/office/powerpoint/2010/main" xmlns="" val="3512590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C9A004-BF6D-FE16-E2E8-44F687F19D31}"/>
              </a:ext>
            </a:extLst>
          </p:cNvPr>
          <p:cNvSpPr>
            <a:spLocks noGrp="1"/>
          </p:cNvSpPr>
          <p:nvPr>
            <p:ph type="title"/>
          </p:nvPr>
        </p:nvSpPr>
        <p:spPr>
          <a:xfrm>
            <a:off x="768401" y="596775"/>
            <a:ext cx="6118173" cy="963171"/>
          </a:xfrm>
        </p:spPr>
        <p:txBody>
          <a:bodyPr/>
          <a:lstStyle/>
          <a:p>
            <a:r>
              <a:rPr lang="en-US" sz="3600" dirty="0" smtClean="0"/>
              <a:t>TARGET CUSTOMERS</a:t>
            </a:r>
            <a:endParaRPr lang="en-US" sz="3600" dirty="0"/>
          </a:p>
        </p:txBody>
      </p:sp>
      <p:sp>
        <p:nvSpPr>
          <p:cNvPr id="5" name="Slide Number Placeholder 4">
            <a:extLst>
              <a:ext uri="{FF2B5EF4-FFF2-40B4-BE49-F238E27FC236}">
                <a16:creationId xmlns:a16="http://schemas.microsoft.com/office/drawing/2014/main" xmlns="" id="{3B1743C7-C079-31F6-50CF-CAF5C83A5964}"/>
              </a:ext>
            </a:extLst>
          </p:cNvPr>
          <p:cNvSpPr>
            <a:spLocks noGrp="1"/>
          </p:cNvSpPr>
          <p:nvPr>
            <p:ph type="sldNum" sz="quarter" idx="23"/>
          </p:nvPr>
        </p:nvSpPr>
        <p:spPr/>
        <p:txBody>
          <a:bodyPr/>
          <a:lstStyle/>
          <a:p>
            <a:fld id="{295C7AAE-A677-454A-8BDB-62A0650ACE98}" type="slidenum">
              <a:rPr lang="en-US" smtClean="0"/>
              <a:pPr/>
              <a:t>8</a:t>
            </a:fld>
            <a:endParaRPr lang="en-US" dirty="0"/>
          </a:p>
        </p:txBody>
      </p:sp>
      <p:sp>
        <p:nvSpPr>
          <p:cNvPr id="219" name="Oval 218"/>
          <p:cNvSpPr/>
          <p:nvPr/>
        </p:nvSpPr>
        <p:spPr>
          <a:xfrm>
            <a:off x="767659" y="2808001"/>
            <a:ext cx="3392244" cy="3392244"/>
          </a:xfrm>
          <a:prstGeom prst="ellipse">
            <a:avLst/>
          </a:prstGeom>
          <a:solidFill>
            <a:schemeClr val="bg1"/>
          </a:solidFill>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8" name="Picture 207"/>
          <p:cNvPicPr>
            <a:picLocks noChangeAspect="1"/>
          </p:cNvPicPr>
          <p:nvPr/>
        </p:nvPicPr>
        <p:blipFill>
          <a:blip r:embed="rId3"/>
          <a:stretch>
            <a:fillRect/>
          </a:stretch>
        </p:blipFill>
        <p:spPr>
          <a:xfrm>
            <a:off x="1459620" y="3571401"/>
            <a:ext cx="660348" cy="699876"/>
          </a:xfrm>
          <a:prstGeom prst="rect">
            <a:avLst/>
          </a:prstGeom>
        </p:spPr>
      </p:pic>
      <p:sp>
        <p:nvSpPr>
          <p:cNvPr id="209" name="Rectangle 208"/>
          <p:cNvSpPr/>
          <p:nvPr/>
        </p:nvSpPr>
        <p:spPr>
          <a:xfrm>
            <a:off x="2361295" y="3541501"/>
            <a:ext cx="1058180" cy="759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aseline="-3000" dirty="0" smtClean="0">
                <a:solidFill>
                  <a:schemeClr val="tx1"/>
                </a:solidFill>
              </a:rPr>
              <a:t>Millennials</a:t>
            </a:r>
            <a:endParaRPr lang="en-IN" baseline="-3000" dirty="0">
              <a:solidFill>
                <a:schemeClr val="tx1"/>
              </a:solidFill>
            </a:endParaRPr>
          </a:p>
        </p:txBody>
      </p:sp>
      <p:sp>
        <p:nvSpPr>
          <p:cNvPr id="210" name="Rectangle 209"/>
          <p:cNvSpPr/>
          <p:nvPr/>
        </p:nvSpPr>
        <p:spPr>
          <a:xfrm>
            <a:off x="812326" y="2245040"/>
            <a:ext cx="2750024" cy="397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smtClean="0">
                <a:solidFill>
                  <a:schemeClr val="tx1"/>
                </a:solidFill>
              </a:rPr>
              <a:t>Primary demographic group</a:t>
            </a:r>
            <a:r>
              <a:rPr lang="en-IN" sz="1200" dirty="0" smtClean="0">
                <a:solidFill>
                  <a:schemeClr val="tx1"/>
                </a:solidFill>
              </a:rPr>
              <a:t>:</a:t>
            </a:r>
            <a:endParaRPr lang="en-IN" sz="1200" dirty="0">
              <a:solidFill>
                <a:schemeClr val="tx1"/>
              </a:solidFill>
            </a:endParaRPr>
          </a:p>
        </p:txBody>
      </p:sp>
      <p:sp>
        <p:nvSpPr>
          <p:cNvPr id="211" name="Rectangle 210"/>
          <p:cNvSpPr/>
          <p:nvPr/>
        </p:nvSpPr>
        <p:spPr>
          <a:xfrm>
            <a:off x="2359005" y="4606521"/>
            <a:ext cx="1593869" cy="759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baseline="-3000" dirty="0" smtClean="0">
                <a:solidFill>
                  <a:schemeClr val="tx1"/>
                </a:solidFill>
              </a:rPr>
              <a:t>People</a:t>
            </a:r>
            <a:r>
              <a:rPr lang="en-IN" baseline="-3000" dirty="0">
                <a:solidFill>
                  <a:schemeClr val="tx1"/>
                </a:solidFill>
              </a:rPr>
              <a:t> of </a:t>
            </a:r>
            <a:r>
              <a:rPr lang="en-IN" baseline="-3000" dirty="0" smtClean="0">
                <a:solidFill>
                  <a:schemeClr val="tx1"/>
                </a:solidFill>
              </a:rPr>
              <a:t>color: Latino, </a:t>
            </a:r>
            <a:r>
              <a:rPr lang="en-IN" baseline="-3000" dirty="0">
                <a:solidFill>
                  <a:schemeClr val="tx1"/>
                </a:solidFill>
              </a:rPr>
              <a:t>Africans, etc.</a:t>
            </a:r>
          </a:p>
        </p:txBody>
      </p:sp>
      <p:sp>
        <p:nvSpPr>
          <p:cNvPr id="212" name="Rectangle 211"/>
          <p:cNvSpPr/>
          <p:nvPr/>
        </p:nvSpPr>
        <p:spPr>
          <a:xfrm>
            <a:off x="4716611" y="2245040"/>
            <a:ext cx="4627413" cy="397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200" b="1" dirty="0" smtClean="0">
                <a:solidFill>
                  <a:schemeClr val="tx1"/>
                </a:solidFill>
              </a:rPr>
              <a:t>Primary locations and size of target demographic</a:t>
            </a:r>
            <a:r>
              <a:rPr lang="en-IN" sz="1200" dirty="0" smtClean="0">
                <a:solidFill>
                  <a:schemeClr val="tx1"/>
                </a:solidFill>
              </a:rPr>
              <a:t>:</a:t>
            </a:r>
            <a:endParaRPr lang="en-IN" sz="1200" dirty="0">
              <a:solidFill>
                <a:schemeClr val="tx1"/>
              </a:solidFill>
            </a:endParaRPr>
          </a:p>
        </p:txBody>
      </p:sp>
      <p:grpSp>
        <p:nvGrpSpPr>
          <p:cNvPr id="218" name="Group 217"/>
          <p:cNvGrpSpPr/>
          <p:nvPr/>
        </p:nvGrpSpPr>
        <p:grpSpPr>
          <a:xfrm>
            <a:off x="1311326" y="4646871"/>
            <a:ext cx="1069172" cy="689379"/>
            <a:chOff x="533373" y="3161229"/>
            <a:chExt cx="1198723" cy="772911"/>
          </a:xfrm>
        </p:grpSpPr>
        <p:pic>
          <p:nvPicPr>
            <p:cNvPr id="214" name="Picture 213"/>
            <p:cNvPicPr>
              <a:picLocks noChangeAspect="1"/>
            </p:cNvPicPr>
            <p:nvPr/>
          </p:nvPicPr>
          <p:blipFill>
            <a:blip r:embed="rId4"/>
            <a:stretch>
              <a:fillRect/>
            </a:stretch>
          </p:blipFill>
          <p:spPr>
            <a:xfrm>
              <a:off x="533373" y="3203965"/>
              <a:ext cx="719868" cy="719868"/>
            </a:xfrm>
            <a:prstGeom prst="rect">
              <a:avLst/>
            </a:prstGeom>
          </p:spPr>
        </p:pic>
        <p:pic>
          <p:nvPicPr>
            <p:cNvPr id="216" name="Picture 215"/>
            <p:cNvPicPr>
              <a:picLocks noChangeAspect="1"/>
            </p:cNvPicPr>
            <p:nvPr/>
          </p:nvPicPr>
          <p:blipFill>
            <a:blip r:embed="rId5"/>
            <a:stretch>
              <a:fillRect/>
            </a:stretch>
          </p:blipFill>
          <p:spPr>
            <a:xfrm>
              <a:off x="959185" y="3161229"/>
              <a:ext cx="772911" cy="772911"/>
            </a:xfrm>
            <a:prstGeom prst="rect">
              <a:avLst/>
            </a:prstGeom>
          </p:spPr>
        </p:pic>
      </p:grpSp>
      <p:pic>
        <p:nvPicPr>
          <p:cNvPr id="207" name="Picture 206"/>
          <p:cNvPicPr>
            <a:picLocks noChangeAspect="1"/>
          </p:cNvPicPr>
          <p:nvPr/>
        </p:nvPicPr>
        <p:blipFill>
          <a:blip r:embed="rId6"/>
          <a:stretch>
            <a:fillRect/>
          </a:stretch>
        </p:blipFill>
        <p:spPr>
          <a:xfrm>
            <a:off x="4716611" y="2741351"/>
            <a:ext cx="6599089" cy="3336664"/>
          </a:xfrm>
          <a:prstGeom prst="rect">
            <a:avLst/>
          </a:prstGeom>
        </p:spPr>
      </p:pic>
      <p:sp>
        <p:nvSpPr>
          <p:cNvPr id="203" name="Rectangle 202"/>
          <p:cNvSpPr/>
          <p:nvPr/>
        </p:nvSpPr>
        <p:spPr>
          <a:xfrm>
            <a:off x="5408226" y="3334776"/>
            <a:ext cx="791030" cy="460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b="1" baseline="-3000" dirty="0" smtClean="0">
              <a:solidFill>
                <a:schemeClr val="tx1"/>
              </a:solidFill>
            </a:endParaRPr>
          </a:p>
        </p:txBody>
      </p:sp>
      <p:sp>
        <p:nvSpPr>
          <p:cNvPr id="224" name="Oval 223"/>
          <p:cNvSpPr/>
          <p:nvPr/>
        </p:nvSpPr>
        <p:spPr>
          <a:xfrm>
            <a:off x="5651286" y="3412553"/>
            <a:ext cx="460162" cy="460162"/>
          </a:xfrm>
          <a:prstGeom prst="ellipse">
            <a:avLst/>
          </a:prstGeom>
          <a:solidFill>
            <a:srgbClr val="F7F7F7"/>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IN" sz="1600" b="1" baseline="-3000" dirty="0">
                <a:solidFill>
                  <a:schemeClr val="tx1"/>
                </a:solidFill>
              </a:rPr>
              <a:t>35M</a:t>
            </a:r>
          </a:p>
        </p:txBody>
      </p:sp>
      <p:sp>
        <p:nvSpPr>
          <p:cNvPr id="223" name="Rectangle 222"/>
          <p:cNvSpPr/>
          <p:nvPr/>
        </p:nvSpPr>
        <p:spPr>
          <a:xfrm>
            <a:off x="768350" y="1156328"/>
            <a:ext cx="10547350" cy="584775"/>
          </a:xfrm>
          <a:prstGeom prst="rect">
            <a:avLst/>
          </a:prstGeom>
        </p:spPr>
        <p:txBody>
          <a:bodyPr wrap="square">
            <a:spAutoFit/>
          </a:bodyPr>
          <a:lstStyle/>
          <a:p>
            <a:r>
              <a:rPr lang="en-US" sz="1600" b="1" dirty="0" smtClean="0"/>
              <a:t>Our products are suited for every person, however given our heritage and origin we believe that our products would appeal the most to millennials, especially the people of color.</a:t>
            </a:r>
            <a:endParaRPr lang="en-IN" sz="1600" b="1" dirty="0"/>
          </a:p>
        </p:txBody>
      </p:sp>
      <p:sp>
        <p:nvSpPr>
          <p:cNvPr id="225" name="Oval 224"/>
          <p:cNvSpPr/>
          <p:nvPr/>
        </p:nvSpPr>
        <p:spPr>
          <a:xfrm>
            <a:off x="6451385" y="4986358"/>
            <a:ext cx="460162" cy="460162"/>
          </a:xfrm>
          <a:prstGeom prst="ellipse">
            <a:avLst/>
          </a:prstGeom>
          <a:solidFill>
            <a:srgbClr val="F7F7F7"/>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IN" sz="1600" b="1" baseline="-3000" dirty="0" smtClean="0">
                <a:solidFill>
                  <a:schemeClr val="tx1"/>
                </a:solidFill>
              </a:rPr>
              <a:t>34M</a:t>
            </a:r>
            <a:endParaRPr lang="en-IN" sz="1600" b="1" baseline="-3000" dirty="0">
              <a:solidFill>
                <a:schemeClr val="tx1"/>
              </a:solidFill>
            </a:endParaRPr>
          </a:p>
        </p:txBody>
      </p:sp>
      <p:sp>
        <p:nvSpPr>
          <p:cNvPr id="226" name="Oval 225"/>
          <p:cNvSpPr/>
          <p:nvPr/>
        </p:nvSpPr>
        <p:spPr>
          <a:xfrm>
            <a:off x="8016154" y="4684987"/>
            <a:ext cx="527771" cy="527771"/>
          </a:xfrm>
          <a:prstGeom prst="ellipse">
            <a:avLst/>
          </a:prstGeom>
          <a:solidFill>
            <a:srgbClr val="F7F7F7"/>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IN" sz="1600" b="1" baseline="-3000" dirty="0" smtClean="0">
                <a:solidFill>
                  <a:schemeClr val="tx1"/>
                </a:solidFill>
              </a:rPr>
              <a:t>278M</a:t>
            </a:r>
            <a:endParaRPr lang="en-IN" sz="1600" b="1" baseline="-3000" dirty="0">
              <a:solidFill>
                <a:schemeClr val="tx1"/>
              </a:solidFill>
            </a:endParaRPr>
          </a:p>
        </p:txBody>
      </p:sp>
      <p:pic>
        <p:nvPicPr>
          <p:cNvPr id="21" name="Picture 20" descr="Glamorous-Glerm-Logo-scaled-e1766041578280-1024x364.png"/>
          <p:cNvPicPr>
            <a:picLocks noChangeAspect="1"/>
          </p:cNvPicPr>
          <p:nvPr/>
        </p:nvPicPr>
        <p:blipFill>
          <a:blip r:embed="rId7"/>
          <a:stretch>
            <a:fillRect/>
          </a:stretch>
        </p:blipFill>
        <p:spPr>
          <a:xfrm>
            <a:off x="9246297" y="6078667"/>
            <a:ext cx="2062157" cy="733033"/>
          </a:xfrm>
          <a:prstGeom prst="rect">
            <a:avLst/>
          </a:prstGeom>
        </p:spPr>
      </p:pic>
    </p:spTree>
    <p:extLst>
      <p:ext uri="{BB962C8B-B14F-4D97-AF65-F5344CB8AC3E}">
        <p14:creationId xmlns:p14="http://schemas.microsoft.com/office/powerpoint/2010/main" xmlns="" val="4015564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alpha val="89000"/>
          </a:schemeClr>
        </a:solidFill>
        <a:effectLst/>
      </p:bgPr>
    </p:bg>
    <p:spTree>
      <p:nvGrpSpPr>
        <p:cNvPr id="1" name=""/>
        <p:cNvGrpSpPr/>
        <p:nvPr/>
      </p:nvGrpSpPr>
      <p:grpSpPr>
        <a:xfrm>
          <a:off x="0" y="0"/>
          <a:ext cx="0" cy="0"/>
          <a:chOff x="0" y="0"/>
          <a:chExt cx="0" cy="0"/>
        </a:xfrm>
      </p:grpSpPr>
      <p:grpSp>
        <p:nvGrpSpPr>
          <p:cNvPr id="12" name="Group 11"/>
          <p:cNvGrpSpPr/>
          <p:nvPr/>
        </p:nvGrpSpPr>
        <p:grpSpPr>
          <a:xfrm>
            <a:off x="-20319" y="-152400"/>
            <a:ext cx="12212319" cy="7081522"/>
            <a:chOff x="-1487170" y="1580302"/>
            <a:chExt cx="10608499" cy="5678007"/>
          </a:xfrm>
        </p:grpSpPr>
        <p:pic>
          <p:nvPicPr>
            <p:cNvPr id="10" name="Picture 9"/>
            <p:cNvPicPr>
              <a:picLocks noChangeAspect="1"/>
            </p:cNvPicPr>
            <p:nvPr/>
          </p:nvPicPr>
          <p:blipFill>
            <a:blip r:embed="rId3"/>
            <a:stretch>
              <a:fillRect/>
            </a:stretch>
          </p:blipFill>
          <p:spPr>
            <a:xfrm>
              <a:off x="-1487170" y="1702844"/>
              <a:ext cx="10600376" cy="5555465"/>
            </a:xfrm>
            <a:prstGeom prst="rect">
              <a:avLst/>
            </a:prstGeom>
          </p:spPr>
        </p:pic>
        <p:sp>
          <p:nvSpPr>
            <p:cNvPr id="11" name="Rectangle 10"/>
            <p:cNvSpPr/>
            <p:nvPr/>
          </p:nvSpPr>
          <p:spPr>
            <a:xfrm>
              <a:off x="-1487170" y="1580302"/>
              <a:ext cx="10608499" cy="5678007"/>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 name="Title 1">
            <a:extLst>
              <a:ext uri="{FF2B5EF4-FFF2-40B4-BE49-F238E27FC236}">
                <a16:creationId xmlns:a16="http://schemas.microsoft.com/office/drawing/2014/main" xmlns="" id="{35C9A004-BF6D-FE16-E2E8-44F687F19D31}"/>
              </a:ext>
            </a:extLst>
          </p:cNvPr>
          <p:cNvSpPr>
            <a:spLocks noGrp="1"/>
          </p:cNvSpPr>
          <p:nvPr>
            <p:ph type="title"/>
          </p:nvPr>
        </p:nvSpPr>
        <p:spPr>
          <a:xfrm>
            <a:off x="768400" y="596775"/>
            <a:ext cx="9289999" cy="559553"/>
          </a:xfrm>
        </p:spPr>
        <p:txBody>
          <a:bodyPr/>
          <a:lstStyle/>
          <a:p>
            <a:r>
              <a:rPr lang="en-US" sz="3600" dirty="0" smtClean="0"/>
              <a:t>Deeply entrenched in Brazil</a:t>
            </a:r>
            <a:endParaRPr lang="en-US" sz="3600" dirty="0"/>
          </a:p>
        </p:txBody>
      </p:sp>
      <p:sp>
        <p:nvSpPr>
          <p:cNvPr id="5" name="Slide Number Placeholder 4">
            <a:extLst>
              <a:ext uri="{FF2B5EF4-FFF2-40B4-BE49-F238E27FC236}">
                <a16:creationId xmlns:a16="http://schemas.microsoft.com/office/drawing/2014/main" xmlns="" id="{3B1743C7-C079-31F6-50CF-CAF5C83A5964}"/>
              </a:ext>
            </a:extLst>
          </p:cNvPr>
          <p:cNvSpPr>
            <a:spLocks noGrp="1"/>
          </p:cNvSpPr>
          <p:nvPr>
            <p:ph type="sldNum" sz="quarter" idx="23"/>
          </p:nvPr>
        </p:nvSpPr>
        <p:spPr/>
        <p:txBody>
          <a:bodyPr/>
          <a:lstStyle/>
          <a:p>
            <a:fld id="{295C7AAE-A677-454A-8BDB-62A0650ACE98}" type="slidenum">
              <a:rPr lang="en-US" smtClean="0"/>
              <a:pPr/>
              <a:t>9</a:t>
            </a:fld>
            <a:endParaRPr lang="en-US" dirty="0"/>
          </a:p>
        </p:txBody>
      </p:sp>
      <p:sp>
        <p:nvSpPr>
          <p:cNvPr id="13" name="Rectangle 12"/>
          <p:cNvSpPr/>
          <p:nvPr/>
        </p:nvSpPr>
        <p:spPr>
          <a:xfrm>
            <a:off x="-20318" y="2722880"/>
            <a:ext cx="12202968" cy="4064752"/>
          </a:xfrm>
          <a:prstGeom prst="rect">
            <a:avLst/>
          </a:prstGeom>
          <a:gradFill>
            <a:gsLst>
              <a:gs pos="0">
                <a:schemeClr val="bg1">
                  <a:alpha val="4000"/>
                </a:schemeClr>
              </a:gs>
              <a:gs pos="40000">
                <a:schemeClr val="bg1">
                  <a:alpha val="19000"/>
                </a:schemeClr>
              </a:gs>
              <a:gs pos="70000">
                <a:schemeClr val="bg1">
                  <a:alpha val="39000"/>
                </a:schemeClr>
              </a:gs>
              <a:gs pos="100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3" name="Rectangle 222"/>
          <p:cNvSpPr/>
          <p:nvPr/>
        </p:nvSpPr>
        <p:spPr>
          <a:xfrm>
            <a:off x="683507" y="1156328"/>
            <a:ext cx="10547350" cy="338554"/>
          </a:xfrm>
          <a:prstGeom prst="rect">
            <a:avLst/>
          </a:prstGeom>
        </p:spPr>
        <p:txBody>
          <a:bodyPr wrap="square">
            <a:spAutoFit/>
          </a:bodyPr>
          <a:lstStyle/>
          <a:p>
            <a:r>
              <a:rPr lang="en-US" sz="1600" b="1" dirty="0" smtClean="0"/>
              <a:t>With years of experience in Brazil, we know exactly what is needed to succeed!</a:t>
            </a:r>
            <a:endParaRPr lang="en-IN" sz="1600" b="1" dirty="0"/>
          </a:p>
        </p:txBody>
      </p:sp>
      <p:grpSp>
        <p:nvGrpSpPr>
          <p:cNvPr id="4" name="Group 3"/>
          <p:cNvGrpSpPr/>
          <p:nvPr/>
        </p:nvGrpSpPr>
        <p:grpSpPr>
          <a:xfrm>
            <a:off x="1126570" y="1990198"/>
            <a:ext cx="9766735" cy="3842328"/>
            <a:chOff x="1088862" y="1952490"/>
            <a:chExt cx="9766735" cy="3842328"/>
          </a:xfrm>
        </p:grpSpPr>
        <p:sp>
          <p:nvSpPr>
            <p:cNvPr id="19" name="Rectangle 18"/>
            <p:cNvSpPr/>
            <p:nvPr/>
          </p:nvSpPr>
          <p:spPr>
            <a:xfrm>
              <a:off x="3104288" y="1952490"/>
              <a:ext cx="2160000" cy="815608"/>
            </a:xfrm>
            <a:prstGeom prst="rect">
              <a:avLst/>
            </a:prstGeom>
          </p:spPr>
          <p:txBody>
            <a:bodyPr wrap="square">
              <a:spAutoFit/>
            </a:bodyPr>
            <a:lstStyle/>
            <a:p>
              <a:pPr algn="ctr">
                <a:spcAft>
                  <a:spcPts val="600"/>
                </a:spcAft>
              </a:pPr>
              <a:r>
                <a:rPr lang="en-IN" sz="1400" b="1" dirty="0" smtClean="0">
                  <a:solidFill>
                    <a:schemeClr val="accent1"/>
                  </a:solidFill>
                </a:rPr>
                <a:t>Experience</a:t>
              </a:r>
            </a:p>
            <a:p>
              <a:pPr algn="ctr">
                <a:spcAft>
                  <a:spcPts val="600"/>
                </a:spcAft>
              </a:pPr>
              <a:r>
                <a:rPr lang="en-IN" sz="1400" dirty="0" smtClean="0"/>
                <a:t>Professionals in the market</a:t>
              </a:r>
              <a:endParaRPr lang="en-IN" sz="1400" dirty="0"/>
            </a:p>
          </p:txBody>
        </p:sp>
        <p:sp>
          <p:nvSpPr>
            <p:cNvPr id="20" name="Rectangle 19"/>
            <p:cNvSpPr/>
            <p:nvPr/>
          </p:nvSpPr>
          <p:spPr>
            <a:xfrm>
              <a:off x="4892230" y="3364456"/>
              <a:ext cx="2160000" cy="815608"/>
            </a:xfrm>
            <a:prstGeom prst="rect">
              <a:avLst/>
            </a:prstGeom>
          </p:spPr>
          <p:txBody>
            <a:bodyPr wrap="square">
              <a:spAutoFit/>
            </a:bodyPr>
            <a:lstStyle/>
            <a:p>
              <a:pPr algn="ctr">
                <a:spcAft>
                  <a:spcPts val="600"/>
                </a:spcAft>
              </a:pPr>
              <a:r>
                <a:rPr lang="en-IN" sz="1400" b="1" dirty="0" smtClean="0">
                  <a:solidFill>
                    <a:schemeClr val="accent1"/>
                  </a:solidFill>
                </a:rPr>
                <a:t>Partner</a:t>
              </a:r>
            </a:p>
            <a:p>
              <a:pPr algn="ctr">
                <a:spcAft>
                  <a:spcPts val="600"/>
                </a:spcAft>
              </a:pPr>
              <a:r>
                <a:rPr lang="en-IN" sz="1400" dirty="0" smtClean="0"/>
                <a:t>Existing factory for supporting activities</a:t>
              </a:r>
              <a:endParaRPr lang="en-IN" sz="1400" dirty="0"/>
            </a:p>
          </p:txBody>
        </p:sp>
        <p:sp>
          <p:nvSpPr>
            <p:cNvPr id="23" name="Rectangle 22"/>
            <p:cNvSpPr/>
            <p:nvPr/>
          </p:nvSpPr>
          <p:spPr>
            <a:xfrm>
              <a:off x="3113715" y="4785850"/>
              <a:ext cx="2160000" cy="815608"/>
            </a:xfrm>
            <a:prstGeom prst="rect">
              <a:avLst/>
            </a:prstGeom>
          </p:spPr>
          <p:txBody>
            <a:bodyPr wrap="square">
              <a:spAutoFit/>
            </a:bodyPr>
            <a:lstStyle/>
            <a:p>
              <a:pPr algn="ctr">
                <a:spcAft>
                  <a:spcPts val="600"/>
                </a:spcAft>
              </a:pPr>
              <a:r>
                <a:rPr lang="en-IN" sz="1400" b="1" dirty="0" smtClean="0">
                  <a:solidFill>
                    <a:schemeClr val="accent1"/>
                  </a:solidFill>
                </a:rPr>
                <a:t>Established Network</a:t>
              </a:r>
            </a:p>
            <a:p>
              <a:pPr algn="ctr">
                <a:spcAft>
                  <a:spcPts val="600"/>
                </a:spcAft>
              </a:pPr>
              <a:r>
                <a:rPr lang="en-IN" sz="1400" dirty="0" smtClean="0"/>
                <a:t>Established relation with beauty product buyers</a:t>
              </a:r>
              <a:endParaRPr lang="en-IN" sz="1400" dirty="0"/>
            </a:p>
          </p:txBody>
        </p:sp>
        <p:sp>
          <p:nvSpPr>
            <p:cNvPr id="25" name="Rectangle 24"/>
            <p:cNvSpPr/>
            <p:nvPr/>
          </p:nvSpPr>
          <p:spPr>
            <a:xfrm>
              <a:off x="1088862" y="3364456"/>
              <a:ext cx="2160000" cy="815608"/>
            </a:xfrm>
            <a:prstGeom prst="rect">
              <a:avLst/>
            </a:prstGeom>
          </p:spPr>
          <p:txBody>
            <a:bodyPr wrap="square">
              <a:spAutoFit/>
            </a:bodyPr>
            <a:lstStyle/>
            <a:p>
              <a:pPr algn="ctr">
                <a:spcAft>
                  <a:spcPts val="600"/>
                </a:spcAft>
              </a:pPr>
              <a:r>
                <a:rPr lang="en-IN" sz="1400" b="1" dirty="0" smtClean="0">
                  <a:solidFill>
                    <a:schemeClr val="accent1"/>
                  </a:solidFill>
                </a:rPr>
                <a:t>Multi-channel sales</a:t>
              </a:r>
            </a:p>
            <a:p>
              <a:pPr algn="ctr">
                <a:spcAft>
                  <a:spcPts val="600"/>
                </a:spcAft>
              </a:pPr>
              <a:r>
                <a:rPr lang="en-IN" sz="1400" dirty="0" smtClean="0"/>
                <a:t>D2C, beauty salons, and distributors</a:t>
              </a:r>
              <a:endParaRPr lang="en-IN" sz="1400" dirty="0"/>
            </a:p>
          </p:txBody>
        </p:sp>
        <p:sp>
          <p:nvSpPr>
            <p:cNvPr id="26" name="Rectangle 25"/>
            <p:cNvSpPr/>
            <p:nvPr/>
          </p:nvSpPr>
          <p:spPr>
            <a:xfrm>
              <a:off x="8695597" y="3364456"/>
              <a:ext cx="2160000" cy="815608"/>
            </a:xfrm>
            <a:prstGeom prst="rect">
              <a:avLst/>
            </a:prstGeom>
          </p:spPr>
          <p:txBody>
            <a:bodyPr wrap="square">
              <a:spAutoFit/>
            </a:bodyPr>
            <a:lstStyle/>
            <a:p>
              <a:pPr algn="ctr">
                <a:spcAft>
                  <a:spcPts val="600"/>
                </a:spcAft>
              </a:pPr>
              <a:r>
                <a:rPr lang="en-IN" sz="1400" b="1" dirty="0" smtClean="0">
                  <a:solidFill>
                    <a:schemeClr val="accent1"/>
                  </a:solidFill>
                </a:rPr>
                <a:t>Secret ingredient</a:t>
              </a:r>
            </a:p>
            <a:p>
              <a:pPr algn="ctr">
                <a:spcAft>
                  <a:spcPts val="600"/>
                </a:spcAft>
              </a:pPr>
              <a:r>
                <a:rPr lang="en-IN" sz="1400" dirty="0" smtClean="0"/>
                <a:t>Product will include a proven natural ingredient</a:t>
              </a:r>
              <a:endParaRPr lang="en-IN" sz="1400" dirty="0"/>
            </a:p>
          </p:txBody>
        </p:sp>
        <p:sp>
          <p:nvSpPr>
            <p:cNvPr id="27" name="Rectangle 26"/>
            <p:cNvSpPr/>
            <p:nvPr/>
          </p:nvSpPr>
          <p:spPr>
            <a:xfrm>
              <a:off x="6720352" y="1954007"/>
              <a:ext cx="2160000" cy="815608"/>
            </a:xfrm>
            <a:prstGeom prst="rect">
              <a:avLst/>
            </a:prstGeom>
          </p:spPr>
          <p:txBody>
            <a:bodyPr wrap="square">
              <a:spAutoFit/>
            </a:bodyPr>
            <a:lstStyle/>
            <a:p>
              <a:pPr algn="ctr">
                <a:spcAft>
                  <a:spcPts val="600"/>
                </a:spcAft>
              </a:pPr>
              <a:r>
                <a:rPr lang="en-IN" sz="1400" b="1" dirty="0" smtClean="0">
                  <a:solidFill>
                    <a:schemeClr val="accent1"/>
                  </a:solidFill>
                </a:rPr>
                <a:t>Deep knowledge</a:t>
              </a:r>
            </a:p>
            <a:p>
              <a:pPr algn="ctr">
                <a:spcAft>
                  <a:spcPts val="600"/>
                </a:spcAft>
              </a:pPr>
              <a:r>
                <a:rPr lang="en-IN" sz="1400" dirty="0" smtClean="0"/>
                <a:t>Existing factory for supporting activities</a:t>
              </a:r>
              <a:endParaRPr lang="en-IN" sz="1400" dirty="0"/>
            </a:p>
          </p:txBody>
        </p:sp>
        <p:sp>
          <p:nvSpPr>
            <p:cNvPr id="28" name="Rectangle 27"/>
            <p:cNvSpPr/>
            <p:nvPr/>
          </p:nvSpPr>
          <p:spPr>
            <a:xfrm>
              <a:off x="6729779" y="4763767"/>
              <a:ext cx="2160000" cy="1031051"/>
            </a:xfrm>
            <a:prstGeom prst="rect">
              <a:avLst/>
            </a:prstGeom>
          </p:spPr>
          <p:txBody>
            <a:bodyPr wrap="square">
              <a:spAutoFit/>
            </a:bodyPr>
            <a:lstStyle/>
            <a:p>
              <a:pPr algn="ctr">
                <a:spcAft>
                  <a:spcPts val="600"/>
                </a:spcAft>
              </a:pPr>
              <a:r>
                <a:rPr lang="en-IN" sz="1400" b="1" dirty="0" smtClean="0">
                  <a:solidFill>
                    <a:schemeClr val="accent1"/>
                  </a:solidFill>
                </a:rPr>
                <a:t>Precise Pricing</a:t>
              </a:r>
            </a:p>
            <a:p>
              <a:pPr algn="ctr">
                <a:spcAft>
                  <a:spcPts val="600"/>
                </a:spcAft>
              </a:pPr>
              <a:r>
                <a:rPr lang="en-IN" sz="1400" dirty="0" smtClean="0"/>
                <a:t>A sweet spot where customers love to try new products</a:t>
              </a:r>
              <a:endParaRPr lang="en-IN" sz="1400" dirty="0"/>
            </a:p>
          </p:txBody>
        </p:sp>
        <p:sp>
          <p:nvSpPr>
            <p:cNvPr id="3" name="Plaque 2"/>
            <p:cNvSpPr/>
            <p:nvPr/>
          </p:nvSpPr>
          <p:spPr>
            <a:xfrm>
              <a:off x="3248862" y="2834847"/>
              <a:ext cx="1870638" cy="1874827"/>
            </a:xfrm>
            <a:prstGeom prst="plaqu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Plaque 29"/>
            <p:cNvSpPr/>
            <p:nvPr/>
          </p:nvSpPr>
          <p:spPr>
            <a:xfrm>
              <a:off x="6868755" y="2834847"/>
              <a:ext cx="1870638" cy="1874827"/>
            </a:xfrm>
            <a:prstGeom prst="plaqu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pic>
        <p:nvPicPr>
          <p:cNvPr id="9" name="Picture 8"/>
          <p:cNvPicPr>
            <a:picLocks noChangeAspect="1"/>
          </p:cNvPicPr>
          <p:nvPr/>
        </p:nvPicPr>
        <p:blipFill>
          <a:blip r:embed="rId4"/>
          <a:stretch>
            <a:fillRect/>
          </a:stretch>
        </p:blipFill>
        <p:spPr>
          <a:xfrm>
            <a:off x="10242049" y="533486"/>
            <a:ext cx="890001" cy="624329"/>
          </a:xfrm>
          <a:prstGeom prst="rect">
            <a:avLst/>
          </a:prstGeom>
        </p:spPr>
      </p:pic>
      <p:pic>
        <p:nvPicPr>
          <p:cNvPr id="21" name="Picture 20" descr="Glamorous-Glerm-Logo-scaled-e1766041578280-1024x364.png"/>
          <p:cNvPicPr>
            <a:picLocks noChangeAspect="1"/>
          </p:cNvPicPr>
          <p:nvPr/>
        </p:nvPicPr>
        <p:blipFill>
          <a:blip r:embed="rId5"/>
          <a:stretch>
            <a:fillRect/>
          </a:stretch>
        </p:blipFill>
        <p:spPr>
          <a:xfrm>
            <a:off x="9246297" y="6067092"/>
            <a:ext cx="2062157" cy="733033"/>
          </a:xfrm>
          <a:prstGeom prst="rect">
            <a:avLst/>
          </a:prstGeom>
        </p:spPr>
      </p:pic>
    </p:spTree>
    <p:extLst>
      <p:ext uri="{BB962C8B-B14F-4D97-AF65-F5344CB8AC3E}">
        <p14:creationId xmlns:p14="http://schemas.microsoft.com/office/powerpoint/2010/main" xmlns="" val="435219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Product-Summary">
      <a:dk1>
        <a:srgbClr val="000000"/>
      </a:dk1>
      <a:lt1>
        <a:srgbClr val="FFFFFF"/>
      </a:lt1>
      <a:dk2>
        <a:srgbClr val="C16548"/>
      </a:dk2>
      <a:lt2>
        <a:srgbClr val="E7E6E6"/>
      </a:lt2>
      <a:accent1>
        <a:srgbClr val="C16548"/>
      </a:accent1>
      <a:accent2>
        <a:srgbClr val="E1C9C1"/>
      </a:accent2>
      <a:accent3>
        <a:srgbClr val="EFE9E7"/>
      </a:accent3>
      <a:accent4>
        <a:srgbClr val="7C8C5F"/>
      </a:accent4>
      <a:accent5>
        <a:srgbClr val="DAE7C3"/>
      </a:accent5>
      <a:accent6>
        <a:srgbClr val="ECF1E3"/>
      </a:accent6>
      <a:hlink>
        <a:srgbClr val="0563C1"/>
      </a:hlink>
      <a:folHlink>
        <a:srgbClr val="954F72"/>
      </a:folHlink>
    </a:clrScheme>
    <a:fontScheme name="Custom 11">
      <a:majorFont>
        <a:latin typeface="Felix Titl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vert="horz" lIns="0" tIns="0" rIns="0" bIns="0" rtlCol="0" anchor="t">
        <a:noAutofit/>
      </a:bodyPr>
      <a:lstStyle>
        <a:defPPr algn="l">
          <a:defRPr sz="75000" spc="500" dirty="0">
            <a:solidFill>
              <a:srgbClr val="C16548">
                <a:alpha val="5000"/>
              </a:srgbClr>
            </a:solidFill>
            <a:latin typeface="Felix Titling"/>
          </a:defRPr>
        </a:defPPr>
      </a:lstStyle>
    </a:txDef>
  </a:objectDefaults>
  <a:extraClrSchemeLst/>
  <a:extLst>
    <a:ext uri="{05A4C25C-085E-4340-85A3-A5531E510DB2}">
      <thm15:themeFamily xmlns:thm15="http://schemas.microsoft.com/office/thememl/2012/main" xmlns="" name="Product-Summary-Presentation_tm89238778_Win32_SD_v7.potx" id="{A315D858-96A1-40BB-AEE6-51463CE80F2E}" vid="{249F68B0-534F-4328-B1F4-6C194342E3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Product summary presentation</Template>
  <TotalTime>11661</TotalTime>
  <Words>1439</Words>
  <Application>Microsoft Office PowerPoint</Application>
  <PresentationFormat>Custom</PresentationFormat>
  <Paragraphs>279</Paragraphs>
  <Slides>20</Slides>
  <Notes>10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Custom Design</vt:lpstr>
      <vt:lpstr> glamorous Glerm </vt:lpstr>
      <vt:lpstr>Problem Definition</vt:lpstr>
      <vt:lpstr>PROBLEM EXAMPLE</vt:lpstr>
      <vt:lpstr>SOLUTION</vt:lpstr>
      <vt:lpstr>SOLUTION Example</vt:lpstr>
      <vt:lpstr>Slide 6</vt:lpstr>
      <vt:lpstr>GLOBAL Market potential 2026</vt:lpstr>
      <vt:lpstr>TARGET CUSTOMERS</vt:lpstr>
      <vt:lpstr>Deeply entrenched in Brazil</vt:lpstr>
      <vt:lpstr>Value proposition</vt:lpstr>
      <vt:lpstr>We are our own competition</vt:lpstr>
      <vt:lpstr>Financial SUMMARY</vt:lpstr>
      <vt:lpstr>Product launch plan</vt:lpstr>
      <vt:lpstr>Slide 14</vt:lpstr>
      <vt:lpstr>FUNDING roadmap</vt:lpstr>
      <vt:lpstr>Invest NOW FOR MAXIMUM RETURNS!</vt:lpstr>
      <vt:lpstr>Our team (1/3)</vt:lpstr>
      <vt:lpstr>Our team (2/3)</vt:lpstr>
      <vt:lpstr>Our team (3/3)</vt:lpstr>
      <vt:lpstr>Sidney Strachan 242-535-2399 sidney@glamorousglerm.com www.glamorousglerm.com www.glamorousglerm.com.br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Naturus Life</dc:title>
  <dc:creator>Niladri Chakravarty</dc:creator>
  <cp:lastModifiedBy>Windows User</cp:lastModifiedBy>
  <cp:revision>97</cp:revision>
  <dcterms:created xsi:type="dcterms:W3CDTF">2022-07-10T07:18:31Z</dcterms:created>
  <dcterms:modified xsi:type="dcterms:W3CDTF">2025-12-24T16:56:38Z</dcterms:modified>
</cp:coreProperties>
</file>